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350" r:id="rId2"/>
    <p:sldId id="345" r:id="rId3"/>
    <p:sldId id="351" r:id="rId4"/>
    <p:sldId id="305" r:id="rId5"/>
    <p:sldId id="352" r:id="rId6"/>
    <p:sldId id="281" r:id="rId7"/>
    <p:sldId id="347" r:id="rId8"/>
    <p:sldId id="349" r:id="rId9"/>
    <p:sldId id="317" r:id="rId10"/>
    <p:sldId id="318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0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1"/>
    <a:srgbClr val="FFFFBD"/>
    <a:srgbClr val="0000F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47" autoAdjust="0"/>
  </p:normalViewPr>
  <p:slideViewPr>
    <p:cSldViewPr>
      <p:cViewPr varScale="1">
        <p:scale>
          <a:sx n="54" d="100"/>
          <a:sy n="54" d="100"/>
        </p:scale>
        <p:origin x="17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4FB07-7903-4C0A-8E1C-C94A2EAEE69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7F325-324A-4647-9617-16588F7B5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Конструкторская графика </a:t>
            </a:r>
            <a:r>
              <a:rPr lang="en-US" dirty="0" smtClean="0"/>
              <a:t>http://edufuture.biz/images/2/2f/Informatika_8_101.1z.jpg</a:t>
            </a:r>
            <a:endParaRPr lang="ru-RU" dirty="0" smtClean="0"/>
          </a:p>
          <a:p>
            <a:r>
              <a:rPr lang="ru-RU" dirty="0" smtClean="0"/>
              <a:t>Научная графика (магнитное поле)  </a:t>
            </a:r>
            <a:r>
              <a:rPr lang="en-US" dirty="0" smtClean="0"/>
              <a:t>https://ds03.infourok.ru/uploads/ex/1309/00006128-6860ab63/hello_html_m607a3c1d.jpg</a:t>
            </a:r>
            <a:endParaRPr lang="ru-RU" dirty="0" smtClean="0"/>
          </a:p>
          <a:p>
            <a:r>
              <a:rPr lang="ru-RU" dirty="0" smtClean="0"/>
              <a:t>Научная графика (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График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функции продолжительности дневного времени в течение года)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http://engsi.ru/data/2012/09/07/1234235104/image007.jpg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FB68-5034-4483-AC63-F34B53142638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3.jpe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jpeg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11" Type="http://schemas.openxmlformats.org/officeDocument/2006/relationships/image" Target="../media/image5.gif"/><Relationship Id="rId5" Type="http://schemas.openxmlformats.org/officeDocument/2006/relationships/image" Target="../media/image19.jpe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3.jpeg"/><Relationship Id="rId4" Type="http://schemas.openxmlformats.org/officeDocument/2006/relationships/image" Target="../media/image18.jpeg"/><Relationship Id="rId9" Type="http://schemas.openxmlformats.org/officeDocument/2006/relationships/image" Target="../media/image21.gif"/><Relationship Id="rId1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rimwiki.ru/images/Graphic-Designer-jo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56084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7884368" y="188640"/>
            <a:ext cx="1055369" cy="8914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7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2832" y="764704"/>
            <a:ext cx="797640" cy="28152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252F8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класс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252F8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4005064"/>
            <a:ext cx="87849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Точность цветопередачи – </a:t>
            </a:r>
            <a:r>
              <a:rPr lang="ru-RU" sz="2400" i="1" dirty="0" smtClean="0"/>
              <a:t>основное достоинство растровых изображений</a:t>
            </a:r>
            <a:endParaRPr lang="ru-RU" sz="2400" i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652120" y="3789040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84976" cy="864096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Растровая графика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26980" name="Picture 4" descr="http://traum.bkload.com/cache/pictures/traum/285586/i_001.jpg"/>
          <p:cNvPicPr>
            <a:picLocks noChangeAspect="1" noChangeArrowheads="1"/>
          </p:cNvPicPr>
          <p:nvPr/>
        </p:nvPicPr>
        <p:blipFill>
          <a:blip r:embed="rId3" cstate="print"/>
          <a:srcRect l="17461" r="16321" b="12854"/>
          <a:stretch>
            <a:fillRect/>
          </a:stretch>
        </p:blipFill>
        <p:spPr bwMode="auto">
          <a:xfrm>
            <a:off x="179512" y="1124744"/>
            <a:ext cx="2462674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1220559"/>
            <a:ext cx="62646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Изображение формируется в виде </a:t>
            </a:r>
            <a:r>
              <a:rPr lang="ru-RU" sz="2400" b="1" dirty="0" smtClean="0"/>
              <a:t>растра</a:t>
            </a:r>
            <a:r>
              <a:rPr lang="ru-RU" sz="2400" dirty="0" smtClean="0"/>
              <a:t> – совокупности точек (</a:t>
            </a:r>
            <a:r>
              <a:rPr lang="ru-RU" sz="2400" b="1" dirty="0" smtClean="0"/>
              <a:t>пикселей</a:t>
            </a:r>
            <a:r>
              <a:rPr lang="ru-RU" sz="2400" dirty="0" smtClean="0"/>
              <a:t>), образующих строки и столбцы.</a:t>
            </a:r>
            <a:endParaRPr lang="ru-RU" sz="24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9512" y="1124744"/>
            <a:ext cx="1188640" cy="432048"/>
          </a:xfrm>
          <a:prstGeom prst="wedgeRoundRectCallout">
            <a:avLst>
              <a:gd name="adj1" fmla="val 34331"/>
              <a:gd name="adj2" fmla="val 121863"/>
              <a:gd name="adj3" fmla="val 16667"/>
            </a:avLst>
          </a:prstGeom>
          <a:solidFill>
            <a:srgbClr val="FF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пиксель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2636912"/>
            <a:ext cx="62646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Каждый пиксель может принимать любой цвет из палитры, содержащей миллионы цветов  </a:t>
            </a:r>
            <a:endParaRPr lang="ru-RU" sz="2400" dirty="0"/>
          </a:p>
        </p:txBody>
      </p:sp>
      <p:pic>
        <p:nvPicPr>
          <p:cNvPr id="9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2060848"/>
            <a:ext cx="648072" cy="648072"/>
          </a:xfrm>
          <a:prstGeom prst="rect">
            <a:avLst/>
          </a:prstGeom>
          <a:noFill/>
        </p:spPr>
      </p:pic>
      <p:pic>
        <p:nvPicPr>
          <p:cNvPr id="13" name="Рисунок 12" descr="природ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941168"/>
            <a:ext cx="2736304" cy="1742114"/>
          </a:xfrm>
          <a:prstGeom prst="rect">
            <a:avLst/>
          </a:prstGeom>
        </p:spPr>
      </p:pic>
      <p:pic>
        <p:nvPicPr>
          <p:cNvPr id="16" name="Рисунок 15" descr="природа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8160" y="4941168"/>
            <a:ext cx="2794000" cy="1739900"/>
          </a:xfrm>
          <a:prstGeom prst="rect">
            <a:avLst/>
          </a:prstGeom>
        </p:spPr>
      </p:pic>
      <p:pic>
        <p:nvPicPr>
          <p:cNvPr id="19" name="Рисунок 18" descr="природа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6071" y="4941168"/>
            <a:ext cx="2780425" cy="17424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8388424" y="4077072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+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 flipV="1">
            <a:off x="251520" y="692696"/>
            <a:ext cx="4824536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latin typeface="+mj-lt"/>
                <a:ea typeface="+mj-ea"/>
                <a:cs typeface="+mj-cs"/>
              </a:rPr>
              <a:t>Растровая графика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цветы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4954150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499992" y="188640"/>
            <a:ext cx="4392488" cy="1872208"/>
          </a:xfrm>
          <a:prstGeom prst="wedgeRoundRectCallout">
            <a:avLst>
              <a:gd name="adj1" fmla="val -41572"/>
              <a:gd name="adj2" fmla="val 78129"/>
              <a:gd name="adj3" fmla="val 16667"/>
            </a:avLst>
          </a:prstGeom>
          <a:solidFill>
            <a:srgbClr val="FFFF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памяти компьютера хранится информация о цвете каждого пикселя изображения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112" y="4509120"/>
            <a:ext cx="3277018" cy="187220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Возрастает информационный объем изображения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220072" y="5229200"/>
            <a:ext cx="360040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509120"/>
            <a:ext cx="5112568" cy="187220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Чем </a:t>
            </a:r>
            <a:r>
              <a:rPr lang="ru-RU" sz="2400" b="1" dirty="0" smtClean="0">
                <a:solidFill>
                  <a:schemeClr val="tx1"/>
                </a:solidFill>
              </a:rPr>
              <a:t>больше пикселей </a:t>
            </a:r>
            <a:r>
              <a:rPr lang="ru-RU" sz="2400" dirty="0" smtClean="0">
                <a:solidFill>
                  <a:schemeClr val="tx1"/>
                </a:solidFill>
              </a:rPr>
              <a:t>в изображении и цветов в палитре, тем </a:t>
            </a:r>
            <a:r>
              <a:rPr lang="ru-RU" sz="2400" b="1" dirty="0" smtClean="0">
                <a:solidFill>
                  <a:schemeClr val="tx1"/>
                </a:solidFill>
              </a:rPr>
              <a:t>выше качество изображения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316416" y="5949280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–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499992" y="5949280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+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 flipV="1">
            <a:off x="251520" y="692696"/>
            <a:ext cx="4824536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latin typeface="+mj-lt"/>
                <a:ea typeface="+mj-ea"/>
                <a:cs typeface="+mj-cs"/>
              </a:rPr>
              <a:t>Растровая графика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Рисунок 1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3048991"/>
            <a:ext cx="2822853" cy="1944217"/>
          </a:xfrm>
          <a:prstGeom prst="rect">
            <a:avLst/>
          </a:prstGeom>
        </p:spPr>
      </p:pic>
      <p:pic>
        <p:nvPicPr>
          <p:cNvPr id="18" name="Рисунок 17" descr="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051562"/>
            <a:ext cx="2911306" cy="2013653"/>
          </a:xfrm>
          <a:prstGeom prst="rect">
            <a:avLst/>
          </a:prstGeom>
        </p:spPr>
      </p:pic>
      <p:pic>
        <p:nvPicPr>
          <p:cNvPr id="19" name="Рисунок 18" descr="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052276"/>
            <a:ext cx="3110594" cy="2032908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179512" y="1196752"/>
            <a:ext cx="8784976" cy="1440160"/>
          </a:xfrm>
          <a:prstGeom prst="wedgeRoundRectCallout">
            <a:avLst>
              <a:gd name="adj1" fmla="val 15039"/>
              <a:gd name="adj2" fmla="val 94235"/>
              <a:gd name="adj3" fmla="val 16667"/>
            </a:avLst>
          </a:prstGeom>
          <a:solidFill>
            <a:srgbClr val="FFFF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 масштабировании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(уменьшение или увеличение изображения)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ухудшается качество изображения </a:t>
            </a:r>
          </a:p>
        </p:txBody>
      </p:sp>
      <p:sp>
        <p:nvSpPr>
          <p:cNvPr id="13" name="Овал 12"/>
          <p:cNvSpPr/>
          <p:nvPr/>
        </p:nvSpPr>
        <p:spPr>
          <a:xfrm>
            <a:off x="8100392" y="1484784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–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 flipV="1">
            <a:off x="251520" y="692696"/>
            <a:ext cx="4824536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latin typeface="+mj-lt"/>
                <a:ea typeface="+mj-ea"/>
                <a:cs typeface="+mj-cs"/>
              </a:rPr>
              <a:t>Растровая графика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98072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Растровые изображения получают:</a:t>
            </a:r>
            <a:endParaRPr lang="ru-RU" sz="2400" dirty="0"/>
          </a:p>
        </p:txBody>
      </p:sp>
      <p:pic>
        <p:nvPicPr>
          <p:cNvPr id="12" name="Рисунок 11" descr="resiz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3464" y="1196752"/>
            <a:ext cx="3390536" cy="1830889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395536" y="1556792"/>
            <a:ext cx="4392488" cy="936104"/>
          </a:xfrm>
          <a:prstGeom prst="wedgeRoundRectCallout">
            <a:avLst>
              <a:gd name="adj1" fmla="val 72229"/>
              <a:gd name="adj2" fmla="val 4542"/>
              <a:gd name="adj3" fmla="val 16667"/>
            </a:avLst>
          </a:prstGeom>
          <a:solidFill>
            <a:srgbClr val="FFFF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 сканировании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" name="Рисунок 19" descr="фотоаппара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708920"/>
            <a:ext cx="3240360" cy="2181842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4067944" y="2996952"/>
            <a:ext cx="3888432" cy="1008112"/>
          </a:xfrm>
          <a:prstGeom prst="wedgeRoundRectCallout">
            <a:avLst>
              <a:gd name="adj1" fmla="val -57312"/>
              <a:gd name="adj2" fmla="val 73750"/>
              <a:gd name="adj3" fmla="val 16667"/>
            </a:avLst>
          </a:prstGeom>
          <a:solidFill>
            <a:srgbClr val="FFFF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 помощью цифровых фотокамер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2098" name="Picture 2" descr="http://e-learning.labore.ru/pluginfile.php/3309/course/overviewfiles/gim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797152"/>
            <a:ext cx="1219200" cy="121920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427984" y="6165304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GIMP</a:t>
            </a:r>
            <a:endParaRPr lang="ru-RU" sz="2400" dirty="0"/>
          </a:p>
        </p:txBody>
      </p:sp>
      <p:pic>
        <p:nvPicPr>
          <p:cNvPr id="132100" name="Picture 4" descr="http://wiki.ictcsc.net/images/f/fe/Adobe_photosho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869160"/>
            <a:ext cx="1214264" cy="121426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652120" y="6088559"/>
            <a:ext cx="15343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/>
              <a:t>Adobe </a:t>
            </a:r>
            <a:endParaRPr lang="ru-RU" sz="2200" dirty="0" smtClean="0"/>
          </a:p>
          <a:p>
            <a:pPr algn="ctr"/>
            <a:r>
              <a:rPr lang="en-US" sz="2200" dirty="0" smtClean="0"/>
              <a:t>Photoshop</a:t>
            </a:r>
            <a:endParaRPr lang="ru-RU" sz="2200" dirty="0"/>
          </a:p>
        </p:txBody>
      </p:sp>
      <p:pic>
        <p:nvPicPr>
          <p:cNvPr id="25" name="Рисунок 24" descr="pai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4869160"/>
            <a:ext cx="1270000" cy="12954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596336" y="6237312"/>
            <a:ext cx="166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Paint.NET </a:t>
            </a:r>
            <a:endParaRPr lang="ru-RU" sz="2400" dirty="0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323528" y="5157192"/>
            <a:ext cx="3888432" cy="936104"/>
          </a:xfrm>
          <a:prstGeom prst="wedgeRoundRectCallout">
            <a:avLst>
              <a:gd name="adj1" fmla="val 55565"/>
              <a:gd name="adj2" fmla="val 79939"/>
              <a:gd name="adj3" fmla="val 16667"/>
            </a:avLst>
          </a:prstGeom>
          <a:solidFill>
            <a:srgbClr val="FFFF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создают в растровых графических редакторах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4128" y="260648"/>
            <a:ext cx="129614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/>
      <p:bldP spid="24" grpId="0"/>
      <p:bldP spid="26" grpId="0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 rot="19562209">
            <a:off x="2455384" y="3787397"/>
            <a:ext cx="504056" cy="825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84976" cy="864096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Векторная графика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340768"/>
            <a:ext cx="6408712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Изображение формируется из </a:t>
            </a:r>
            <a:r>
              <a:rPr lang="ru-RU" sz="2400" b="1" dirty="0" smtClean="0"/>
              <a:t>графических примитивов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smtClean="0"/>
              <a:t>(</a:t>
            </a:r>
            <a:r>
              <a:rPr lang="ru-RU" sz="2400" i="1" dirty="0" smtClean="0"/>
              <a:t>прямых линий, дуг, окружностей, эллипсов, прямоугольников, закрасок и пр</a:t>
            </a:r>
            <a:r>
              <a:rPr lang="ru-RU" sz="2400" dirty="0" smtClean="0"/>
              <a:t>.</a:t>
            </a:r>
            <a:r>
              <a:rPr lang="ru-RU" sz="2400" dirty="0" smtClean="0">
                <a:latin typeface="Times New Roman" pitchFamily="18" charset="0"/>
              </a:rPr>
              <a:t>) </a:t>
            </a:r>
            <a:endParaRPr lang="ru-RU" sz="2400" dirty="0"/>
          </a:p>
        </p:txBody>
      </p:sp>
      <p:pic>
        <p:nvPicPr>
          <p:cNvPr id="9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5928" y="2348880"/>
            <a:ext cx="648072" cy="648072"/>
          </a:xfrm>
          <a:prstGeom prst="rect">
            <a:avLst/>
          </a:prstGeom>
          <a:noFill/>
        </p:spPr>
      </p:pic>
      <p:grpSp>
        <p:nvGrpSpPr>
          <p:cNvPr id="48" name="Группа 47"/>
          <p:cNvGrpSpPr/>
          <p:nvPr/>
        </p:nvGrpSpPr>
        <p:grpSpPr>
          <a:xfrm>
            <a:off x="0" y="1484784"/>
            <a:ext cx="2339752" cy="3025684"/>
            <a:chOff x="0" y="1483436"/>
            <a:chExt cx="2339752" cy="3025684"/>
          </a:xfrm>
        </p:grpSpPr>
        <p:sp>
          <p:nvSpPr>
            <p:cNvPr id="47" name="Полилиния 46"/>
            <p:cNvSpPr/>
            <p:nvPr/>
          </p:nvSpPr>
          <p:spPr>
            <a:xfrm flipH="1">
              <a:off x="0" y="3429000"/>
              <a:ext cx="864096" cy="1080120"/>
            </a:xfrm>
            <a:custGeom>
              <a:avLst/>
              <a:gdLst>
                <a:gd name="connsiteX0" fmla="*/ 564896 w 1123696"/>
                <a:gd name="connsiteY0" fmla="*/ 36576 h 1188720"/>
                <a:gd name="connsiteX1" fmla="*/ 1064768 w 1123696"/>
                <a:gd name="connsiteY1" fmla="*/ 329184 h 1188720"/>
                <a:gd name="connsiteX2" fmla="*/ 918464 w 1123696"/>
                <a:gd name="connsiteY2" fmla="*/ 1048512 h 1188720"/>
                <a:gd name="connsiteX3" fmla="*/ 138176 w 1123696"/>
                <a:gd name="connsiteY3" fmla="*/ 1170432 h 1188720"/>
                <a:gd name="connsiteX4" fmla="*/ 89408 w 1123696"/>
                <a:gd name="connsiteY4" fmla="*/ 938784 h 1188720"/>
                <a:gd name="connsiteX5" fmla="*/ 601472 w 1123696"/>
                <a:gd name="connsiteY5" fmla="*/ 816864 h 1188720"/>
                <a:gd name="connsiteX6" fmla="*/ 833120 w 1123696"/>
                <a:gd name="connsiteY6" fmla="*/ 646176 h 1188720"/>
                <a:gd name="connsiteX7" fmla="*/ 808736 w 1123696"/>
                <a:gd name="connsiteY7" fmla="*/ 390144 h 1188720"/>
                <a:gd name="connsiteX8" fmla="*/ 601472 w 1123696"/>
                <a:gd name="connsiteY8" fmla="*/ 109728 h 1188720"/>
                <a:gd name="connsiteX9" fmla="*/ 564896 w 1123696"/>
                <a:gd name="connsiteY9" fmla="*/ 36576 h 1188720"/>
                <a:gd name="connsiteX0" fmla="*/ 589792 w 1247168"/>
                <a:gd name="connsiteY0" fmla="*/ 36576 h 1187131"/>
                <a:gd name="connsiteX1" fmla="*/ 1089664 w 1247168"/>
                <a:gd name="connsiteY1" fmla="*/ 329184 h 1187131"/>
                <a:gd name="connsiteX2" fmla="*/ 1092736 w 1247168"/>
                <a:gd name="connsiteY2" fmla="*/ 1038976 h 1187131"/>
                <a:gd name="connsiteX3" fmla="*/ 163072 w 1247168"/>
                <a:gd name="connsiteY3" fmla="*/ 1170432 h 1187131"/>
                <a:gd name="connsiteX4" fmla="*/ 114304 w 1247168"/>
                <a:gd name="connsiteY4" fmla="*/ 938784 h 1187131"/>
                <a:gd name="connsiteX5" fmla="*/ 626368 w 1247168"/>
                <a:gd name="connsiteY5" fmla="*/ 816864 h 1187131"/>
                <a:gd name="connsiteX6" fmla="*/ 858016 w 1247168"/>
                <a:gd name="connsiteY6" fmla="*/ 646176 h 1187131"/>
                <a:gd name="connsiteX7" fmla="*/ 833632 w 1247168"/>
                <a:gd name="connsiteY7" fmla="*/ 390144 h 1187131"/>
                <a:gd name="connsiteX8" fmla="*/ 626368 w 1247168"/>
                <a:gd name="connsiteY8" fmla="*/ 109728 h 1187131"/>
                <a:gd name="connsiteX9" fmla="*/ 589792 w 1247168"/>
                <a:gd name="connsiteY9" fmla="*/ 36576 h 1187131"/>
                <a:gd name="connsiteX0" fmla="*/ 505772 w 1116216"/>
                <a:gd name="connsiteY0" fmla="*/ 36576 h 1199692"/>
                <a:gd name="connsiteX1" fmla="*/ 1005644 w 1116216"/>
                <a:gd name="connsiteY1" fmla="*/ 329184 h 1199692"/>
                <a:gd name="connsiteX2" fmla="*/ 1008716 w 1116216"/>
                <a:gd name="connsiteY2" fmla="*/ 1038976 h 1199692"/>
                <a:gd name="connsiteX3" fmla="*/ 360644 w 1116216"/>
                <a:gd name="connsiteY3" fmla="*/ 1182993 h 1199692"/>
                <a:gd name="connsiteX4" fmla="*/ 30284 w 1116216"/>
                <a:gd name="connsiteY4" fmla="*/ 938784 h 1199692"/>
                <a:gd name="connsiteX5" fmla="*/ 542348 w 1116216"/>
                <a:gd name="connsiteY5" fmla="*/ 816864 h 1199692"/>
                <a:gd name="connsiteX6" fmla="*/ 773996 w 1116216"/>
                <a:gd name="connsiteY6" fmla="*/ 646176 h 1199692"/>
                <a:gd name="connsiteX7" fmla="*/ 749612 w 1116216"/>
                <a:gd name="connsiteY7" fmla="*/ 390144 h 1199692"/>
                <a:gd name="connsiteX8" fmla="*/ 542348 w 1116216"/>
                <a:gd name="connsiteY8" fmla="*/ 109728 h 1199692"/>
                <a:gd name="connsiteX9" fmla="*/ 505772 w 1116216"/>
                <a:gd name="connsiteY9" fmla="*/ 36576 h 1199692"/>
                <a:gd name="connsiteX0" fmla="*/ 265141 w 875585"/>
                <a:gd name="connsiteY0" fmla="*/ 36576 h 1206996"/>
                <a:gd name="connsiteX1" fmla="*/ 765013 w 875585"/>
                <a:gd name="connsiteY1" fmla="*/ 329184 h 1206996"/>
                <a:gd name="connsiteX2" fmla="*/ 768085 w 875585"/>
                <a:gd name="connsiteY2" fmla="*/ 1038976 h 1206996"/>
                <a:gd name="connsiteX3" fmla="*/ 120013 w 875585"/>
                <a:gd name="connsiteY3" fmla="*/ 1182993 h 1206996"/>
                <a:gd name="connsiteX4" fmla="*/ 48005 w 875585"/>
                <a:gd name="connsiteY4" fmla="*/ 894960 h 1206996"/>
                <a:gd name="connsiteX5" fmla="*/ 301717 w 875585"/>
                <a:gd name="connsiteY5" fmla="*/ 816864 h 1206996"/>
                <a:gd name="connsiteX6" fmla="*/ 533365 w 875585"/>
                <a:gd name="connsiteY6" fmla="*/ 646176 h 1206996"/>
                <a:gd name="connsiteX7" fmla="*/ 508981 w 875585"/>
                <a:gd name="connsiteY7" fmla="*/ 390144 h 1206996"/>
                <a:gd name="connsiteX8" fmla="*/ 301717 w 875585"/>
                <a:gd name="connsiteY8" fmla="*/ 109728 h 1206996"/>
                <a:gd name="connsiteX9" fmla="*/ 265141 w 875585"/>
                <a:gd name="connsiteY9" fmla="*/ 36576 h 1206996"/>
                <a:gd name="connsiteX0" fmla="*/ 253140 w 863584"/>
                <a:gd name="connsiteY0" fmla="*/ 36576 h 1194994"/>
                <a:gd name="connsiteX1" fmla="*/ 753012 w 863584"/>
                <a:gd name="connsiteY1" fmla="*/ 329184 h 1194994"/>
                <a:gd name="connsiteX2" fmla="*/ 756084 w 863584"/>
                <a:gd name="connsiteY2" fmla="*/ 1038976 h 1194994"/>
                <a:gd name="connsiteX3" fmla="*/ 108012 w 863584"/>
                <a:gd name="connsiteY3" fmla="*/ 1182993 h 1194994"/>
                <a:gd name="connsiteX4" fmla="*/ 108012 w 863584"/>
                <a:gd name="connsiteY4" fmla="*/ 966968 h 1194994"/>
                <a:gd name="connsiteX5" fmla="*/ 289716 w 863584"/>
                <a:gd name="connsiteY5" fmla="*/ 816864 h 1194994"/>
                <a:gd name="connsiteX6" fmla="*/ 521364 w 863584"/>
                <a:gd name="connsiteY6" fmla="*/ 646176 h 1194994"/>
                <a:gd name="connsiteX7" fmla="*/ 496980 w 863584"/>
                <a:gd name="connsiteY7" fmla="*/ 390144 h 1194994"/>
                <a:gd name="connsiteX8" fmla="*/ 289716 w 863584"/>
                <a:gd name="connsiteY8" fmla="*/ 109728 h 1194994"/>
                <a:gd name="connsiteX9" fmla="*/ 253140 w 863584"/>
                <a:gd name="connsiteY9" fmla="*/ 36576 h 119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3584" h="1194994">
                  <a:moveTo>
                    <a:pt x="253140" y="36576"/>
                  </a:moveTo>
                  <a:cubicBezTo>
                    <a:pt x="330356" y="73152"/>
                    <a:pt x="669188" y="162117"/>
                    <a:pt x="753012" y="329184"/>
                  </a:cubicBezTo>
                  <a:cubicBezTo>
                    <a:pt x="836836" y="496251"/>
                    <a:pt x="863584" y="896674"/>
                    <a:pt x="756084" y="1038976"/>
                  </a:cubicBezTo>
                  <a:cubicBezTo>
                    <a:pt x="648584" y="1181278"/>
                    <a:pt x="216024" y="1194994"/>
                    <a:pt x="108012" y="1182993"/>
                  </a:cubicBezTo>
                  <a:cubicBezTo>
                    <a:pt x="0" y="1170992"/>
                    <a:pt x="77728" y="1027990"/>
                    <a:pt x="108012" y="966968"/>
                  </a:cubicBezTo>
                  <a:cubicBezTo>
                    <a:pt x="138296" y="905947"/>
                    <a:pt x="220824" y="870329"/>
                    <a:pt x="289716" y="816864"/>
                  </a:cubicBezTo>
                  <a:cubicBezTo>
                    <a:pt x="358608" y="763399"/>
                    <a:pt x="486820" y="717296"/>
                    <a:pt x="521364" y="646176"/>
                  </a:cubicBezTo>
                  <a:cubicBezTo>
                    <a:pt x="555908" y="575056"/>
                    <a:pt x="535588" y="479552"/>
                    <a:pt x="496980" y="390144"/>
                  </a:cubicBezTo>
                  <a:cubicBezTo>
                    <a:pt x="458372" y="300736"/>
                    <a:pt x="336452" y="168656"/>
                    <a:pt x="289716" y="109728"/>
                  </a:cubicBezTo>
                  <a:cubicBezTo>
                    <a:pt x="242980" y="50800"/>
                    <a:pt x="175924" y="0"/>
                    <a:pt x="253140" y="36576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67544" y="2708920"/>
              <a:ext cx="1872208" cy="122413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99592" y="2996952"/>
              <a:ext cx="1008112" cy="57606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977147">
              <a:off x="1534775" y="1483436"/>
              <a:ext cx="576064" cy="504056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20518274">
              <a:off x="603411" y="1489546"/>
              <a:ext cx="576064" cy="504056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39552" y="1700808"/>
              <a:ext cx="1656184" cy="136815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971600" y="1916832"/>
              <a:ext cx="366586" cy="504056"/>
              <a:chOff x="755576" y="3789040"/>
              <a:chExt cx="576064" cy="792088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755576" y="3789040"/>
                <a:ext cx="576064" cy="7920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899592" y="4077072"/>
                <a:ext cx="360040" cy="4950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475656" y="1916832"/>
              <a:ext cx="366586" cy="504056"/>
              <a:chOff x="755576" y="3789040"/>
              <a:chExt cx="576064" cy="792088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755576" y="3789040"/>
                <a:ext cx="576064" cy="7920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899592" y="4077072"/>
                <a:ext cx="360040" cy="4950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1331640" y="2636912"/>
              <a:ext cx="144016" cy="28803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899592" y="2492896"/>
              <a:ext cx="540060" cy="3600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403648" y="2492896"/>
              <a:ext cx="540060" cy="3600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1187624" y="2420888"/>
              <a:ext cx="432048" cy="288032"/>
              <a:chOff x="1043608" y="3861048"/>
              <a:chExt cx="432048" cy="288032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1043608" y="3861048"/>
                <a:ext cx="432048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1187624" y="3861048"/>
                <a:ext cx="216024" cy="14401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611560" y="3645024"/>
              <a:ext cx="720080" cy="432048"/>
              <a:chOff x="539552" y="4365104"/>
              <a:chExt cx="936104" cy="432048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539552" y="4509120"/>
                <a:ext cx="432048" cy="28803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1043608" y="4509120"/>
                <a:ext cx="432048" cy="28803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683568" y="4365104"/>
                <a:ext cx="648072" cy="36004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1475656" y="3645024"/>
              <a:ext cx="720080" cy="432048"/>
              <a:chOff x="539552" y="4365104"/>
              <a:chExt cx="936104" cy="432048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539552" y="4509120"/>
                <a:ext cx="432048" cy="28803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1043608" y="4509120"/>
                <a:ext cx="432048" cy="28803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683568" y="4365104"/>
                <a:ext cx="648072" cy="36004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0" name="Полилиния 49"/>
          <p:cNvSpPr/>
          <p:nvPr/>
        </p:nvSpPr>
        <p:spPr>
          <a:xfrm flipH="1">
            <a:off x="2339752" y="4725144"/>
            <a:ext cx="864096" cy="1080120"/>
          </a:xfrm>
          <a:custGeom>
            <a:avLst/>
            <a:gdLst>
              <a:gd name="connsiteX0" fmla="*/ 564896 w 1123696"/>
              <a:gd name="connsiteY0" fmla="*/ 36576 h 1188720"/>
              <a:gd name="connsiteX1" fmla="*/ 1064768 w 1123696"/>
              <a:gd name="connsiteY1" fmla="*/ 329184 h 1188720"/>
              <a:gd name="connsiteX2" fmla="*/ 918464 w 1123696"/>
              <a:gd name="connsiteY2" fmla="*/ 1048512 h 1188720"/>
              <a:gd name="connsiteX3" fmla="*/ 138176 w 1123696"/>
              <a:gd name="connsiteY3" fmla="*/ 1170432 h 1188720"/>
              <a:gd name="connsiteX4" fmla="*/ 89408 w 1123696"/>
              <a:gd name="connsiteY4" fmla="*/ 938784 h 1188720"/>
              <a:gd name="connsiteX5" fmla="*/ 601472 w 1123696"/>
              <a:gd name="connsiteY5" fmla="*/ 816864 h 1188720"/>
              <a:gd name="connsiteX6" fmla="*/ 833120 w 1123696"/>
              <a:gd name="connsiteY6" fmla="*/ 646176 h 1188720"/>
              <a:gd name="connsiteX7" fmla="*/ 808736 w 1123696"/>
              <a:gd name="connsiteY7" fmla="*/ 390144 h 1188720"/>
              <a:gd name="connsiteX8" fmla="*/ 601472 w 1123696"/>
              <a:gd name="connsiteY8" fmla="*/ 109728 h 1188720"/>
              <a:gd name="connsiteX9" fmla="*/ 564896 w 1123696"/>
              <a:gd name="connsiteY9" fmla="*/ 36576 h 1188720"/>
              <a:gd name="connsiteX0" fmla="*/ 589792 w 1247168"/>
              <a:gd name="connsiteY0" fmla="*/ 36576 h 1187131"/>
              <a:gd name="connsiteX1" fmla="*/ 1089664 w 1247168"/>
              <a:gd name="connsiteY1" fmla="*/ 329184 h 1187131"/>
              <a:gd name="connsiteX2" fmla="*/ 1092736 w 1247168"/>
              <a:gd name="connsiteY2" fmla="*/ 1038976 h 1187131"/>
              <a:gd name="connsiteX3" fmla="*/ 163072 w 1247168"/>
              <a:gd name="connsiteY3" fmla="*/ 1170432 h 1187131"/>
              <a:gd name="connsiteX4" fmla="*/ 114304 w 1247168"/>
              <a:gd name="connsiteY4" fmla="*/ 938784 h 1187131"/>
              <a:gd name="connsiteX5" fmla="*/ 626368 w 1247168"/>
              <a:gd name="connsiteY5" fmla="*/ 816864 h 1187131"/>
              <a:gd name="connsiteX6" fmla="*/ 858016 w 1247168"/>
              <a:gd name="connsiteY6" fmla="*/ 646176 h 1187131"/>
              <a:gd name="connsiteX7" fmla="*/ 833632 w 1247168"/>
              <a:gd name="connsiteY7" fmla="*/ 390144 h 1187131"/>
              <a:gd name="connsiteX8" fmla="*/ 626368 w 1247168"/>
              <a:gd name="connsiteY8" fmla="*/ 109728 h 1187131"/>
              <a:gd name="connsiteX9" fmla="*/ 589792 w 1247168"/>
              <a:gd name="connsiteY9" fmla="*/ 36576 h 1187131"/>
              <a:gd name="connsiteX0" fmla="*/ 505772 w 1116216"/>
              <a:gd name="connsiteY0" fmla="*/ 36576 h 1199692"/>
              <a:gd name="connsiteX1" fmla="*/ 1005644 w 1116216"/>
              <a:gd name="connsiteY1" fmla="*/ 329184 h 1199692"/>
              <a:gd name="connsiteX2" fmla="*/ 1008716 w 1116216"/>
              <a:gd name="connsiteY2" fmla="*/ 1038976 h 1199692"/>
              <a:gd name="connsiteX3" fmla="*/ 360644 w 1116216"/>
              <a:gd name="connsiteY3" fmla="*/ 1182993 h 1199692"/>
              <a:gd name="connsiteX4" fmla="*/ 30284 w 1116216"/>
              <a:gd name="connsiteY4" fmla="*/ 938784 h 1199692"/>
              <a:gd name="connsiteX5" fmla="*/ 542348 w 1116216"/>
              <a:gd name="connsiteY5" fmla="*/ 816864 h 1199692"/>
              <a:gd name="connsiteX6" fmla="*/ 773996 w 1116216"/>
              <a:gd name="connsiteY6" fmla="*/ 646176 h 1199692"/>
              <a:gd name="connsiteX7" fmla="*/ 749612 w 1116216"/>
              <a:gd name="connsiteY7" fmla="*/ 390144 h 1199692"/>
              <a:gd name="connsiteX8" fmla="*/ 542348 w 1116216"/>
              <a:gd name="connsiteY8" fmla="*/ 109728 h 1199692"/>
              <a:gd name="connsiteX9" fmla="*/ 505772 w 1116216"/>
              <a:gd name="connsiteY9" fmla="*/ 36576 h 1199692"/>
              <a:gd name="connsiteX0" fmla="*/ 265141 w 875585"/>
              <a:gd name="connsiteY0" fmla="*/ 36576 h 1206996"/>
              <a:gd name="connsiteX1" fmla="*/ 765013 w 875585"/>
              <a:gd name="connsiteY1" fmla="*/ 329184 h 1206996"/>
              <a:gd name="connsiteX2" fmla="*/ 768085 w 875585"/>
              <a:gd name="connsiteY2" fmla="*/ 1038976 h 1206996"/>
              <a:gd name="connsiteX3" fmla="*/ 120013 w 875585"/>
              <a:gd name="connsiteY3" fmla="*/ 1182993 h 1206996"/>
              <a:gd name="connsiteX4" fmla="*/ 48005 w 875585"/>
              <a:gd name="connsiteY4" fmla="*/ 894960 h 1206996"/>
              <a:gd name="connsiteX5" fmla="*/ 301717 w 875585"/>
              <a:gd name="connsiteY5" fmla="*/ 816864 h 1206996"/>
              <a:gd name="connsiteX6" fmla="*/ 533365 w 875585"/>
              <a:gd name="connsiteY6" fmla="*/ 646176 h 1206996"/>
              <a:gd name="connsiteX7" fmla="*/ 508981 w 875585"/>
              <a:gd name="connsiteY7" fmla="*/ 390144 h 1206996"/>
              <a:gd name="connsiteX8" fmla="*/ 301717 w 875585"/>
              <a:gd name="connsiteY8" fmla="*/ 109728 h 1206996"/>
              <a:gd name="connsiteX9" fmla="*/ 265141 w 875585"/>
              <a:gd name="connsiteY9" fmla="*/ 36576 h 1206996"/>
              <a:gd name="connsiteX0" fmla="*/ 253140 w 863584"/>
              <a:gd name="connsiteY0" fmla="*/ 36576 h 1194994"/>
              <a:gd name="connsiteX1" fmla="*/ 753012 w 863584"/>
              <a:gd name="connsiteY1" fmla="*/ 329184 h 1194994"/>
              <a:gd name="connsiteX2" fmla="*/ 756084 w 863584"/>
              <a:gd name="connsiteY2" fmla="*/ 1038976 h 1194994"/>
              <a:gd name="connsiteX3" fmla="*/ 108012 w 863584"/>
              <a:gd name="connsiteY3" fmla="*/ 1182993 h 1194994"/>
              <a:gd name="connsiteX4" fmla="*/ 108012 w 863584"/>
              <a:gd name="connsiteY4" fmla="*/ 966968 h 1194994"/>
              <a:gd name="connsiteX5" fmla="*/ 289716 w 863584"/>
              <a:gd name="connsiteY5" fmla="*/ 816864 h 1194994"/>
              <a:gd name="connsiteX6" fmla="*/ 521364 w 863584"/>
              <a:gd name="connsiteY6" fmla="*/ 646176 h 1194994"/>
              <a:gd name="connsiteX7" fmla="*/ 496980 w 863584"/>
              <a:gd name="connsiteY7" fmla="*/ 390144 h 1194994"/>
              <a:gd name="connsiteX8" fmla="*/ 289716 w 863584"/>
              <a:gd name="connsiteY8" fmla="*/ 109728 h 1194994"/>
              <a:gd name="connsiteX9" fmla="*/ 253140 w 863584"/>
              <a:gd name="connsiteY9" fmla="*/ 36576 h 119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3584" h="1194994">
                <a:moveTo>
                  <a:pt x="253140" y="36576"/>
                </a:moveTo>
                <a:cubicBezTo>
                  <a:pt x="330356" y="73152"/>
                  <a:pt x="669188" y="162117"/>
                  <a:pt x="753012" y="329184"/>
                </a:cubicBezTo>
                <a:cubicBezTo>
                  <a:pt x="836836" y="496251"/>
                  <a:pt x="863584" y="896674"/>
                  <a:pt x="756084" y="1038976"/>
                </a:cubicBezTo>
                <a:cubicBezTo>
                  <a:pt x="648584" y="1181278"/>
                  <a:pt x="216024" y="1194994"/>
                  <a:pt x="108012" y="1182993"/>
                </a:cubicBezTo>
                <a:cubicBezTo>
                  <a:pt x="0" y="1170992"/>
                  <a:pt x="77728" y="1027990"/>
                  <a:pt x="108012" y="966968"/>
                </a:cubicBezTo>
                <a:cubicBezTo>
                  <a:pt x="138296" y="905947"/>
                  <a:pt x="220824" y="870329"/>
                  <a:pt x="289716" y="816864"/>
                </a:cubicBezTo>
                <a:cubicBezTo>
                  <a:pt x="358608" y="763399"/>
                  <a:pt x="486820" y="717296"/>
                  <a:pt x="521364" y="646176"/>
                </a:cubicBezTo>
                <a:cubicBezTo>
                  <a:pt x="555908" y="575056"/>
                  <a:pt x="535588" y="479552"/>
                  <a:pt x="496980" y="390144"/>
                </a:cubicBezTo>
                <a:cubicBezTo>
                  <a:pt x="458372" y="300736"/>
                  <a:pt x="336452" y="168656"/>
                  <a:pt x="289716" y="109728"/>
                </a:cubicBezTo>
                <a:cubicBezTo>
                  <a:pt x="242980" y="50800"/>
                  <a:pt x="175924" y="0"/>
                  <a:pt x="253140" y="36576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347864" y="3789040"/>
            <a:ext cx="1872208" cy="122413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275856" y="5085184"/>
            <a:ext cx="1008112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977147">
            <a:off x="8041273" y="3715684"/>
            <a:ext cx="576064" cy="504056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20518274">
            <a:off x="7084132" y="3721794"/>
            <a:ext cx="576064" cy="504056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292080" y="3717032"/>
            <a:ext cx="1656184" cy="13681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8087300" y="4437112"/>
            <a:ext cx="36658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8519348" y="4653136"/>
            <a:ext cx="229116" cy="3150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21"/>
          <p:cNvGrpSpPr/>
          <p:nvPr/>
        </p:nvGrpSpPr>
        <p:grpSpPr>
          <a:xfrm>
            <a:off x="7367220" y="4437112"/>
            <a:ext cx="366586" cy="504056"/>
            <a:chOff x="755576" y="3789040"/>
            <a:chExt cx="576064" cy="792088"/>
          </a:xfrm>
        </p:grpSpPr>
        <p:sp>
          <p:nvSpPr>
            <p:cNvPr id="72" name="Овал 71"/>
            <p:cNvSpPr/>
            <p:nvPr/>
          </p:nvSpPr>
          <p:spPr>
            <a:xfrm>
              <a:off x="755576" y="3789040"/>
              <a:ext cx="576064" cy="7920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899592" y="4077072"/>
              <a:ext cx="360040" cy="49505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Овал 57"/>
          <p:cNvSpPr/>
          <p:nvPr/>
        </p:nvSpPr>
        <p:spPr>
          <a:xfrm>
            <a:off x="7871276" y="5373216"/>
            <a:ext cx="144016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572000" y="5085184"/>
            <a:ext cx="54006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148064" y="5085184"/>
            <a:ext cx="54006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30"/>
          <p:cNvGrpSpPr/>
          <p:nvPr/>
        </p:nvGrpSpPr>
        <p:grpSpPr>
          <a:xfrm>
            <a:off x="7727260" y="5013176"/>
            <a:ext cx="432048" cy="288032"/>
            <a:chOff x="1043608" y="3861048"/>
            <a:chExt cx="432048" cy="288032"/>
          </a:xfrm>
        </p:grpSpPr>
        <p:sp>
          <p:nvSpPr>
            <p:cNvPr id="70" name="Овал 69"/>
            <p:cNvSpPr/>
            <p:nvPr/>
          </p:nvSpPr>
          <p:spPr>
            <a:xfrm>
              <a:off x="1043608" y="3861048"/>
              <a:ext cx="432048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1187624" y="3861048"/>
              <a:ext cx="216024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Овал 64"/>
          <p:cNvSpPr/>
          <p:nvPr/>
        </p:nvSpPr>
        <p:spPr>
          <a:xfrm>
            <a:off x="5004048" y="5373216"/>
            <a:ext cx="332345" cy="2880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724128" y="5517232"/>
            <a:ext cx="54006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300192" y="5517232"/>
            <a:ext cx="54006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156176" y="5805264"/>
            <a:ext cx="332345" cy="2880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74" grpId="0" animBg="1"/>
      <p:bldP spid="75" grpId="0" animBg="1"/>
      <p:bldP spid="58" grpId="0" animBg="1"/>
      <p:bldP spid="59" grpId="0" animBg="1"/>
      <p:bldP spid="60" grpId="0" animBg="1"/>
      <p:bldP spid="65" grpId="0" animBg="1"/>
      <p:bldP spid="76" grpId="0" animBg="1"/>
      <p:bldP spid="77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9512" y="4581128"/>
            <a:ext cx="87849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Информационные объёмы векторных изображений значительно меньше объёмов растровых изображений</a:t>
            </a:r>
            <a:endParaRPr lang="ru-RU" sz="2400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79512" y="1412776"/>
            <a:ext cx="2088232" cy="1944216"/>
          </a:xfrm>
          <a:prstGeom prst="triangle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323528" y="2204864"/>
            <a:ext cx="1296144" cy="1368152"/>
          </a:xfrm>
          <a:prstGeom prst="sun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 flipV="1">
            <a:off x="251520" y="692696"/>
            <a:ext cx="4824536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Векторная графика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923928" y="188640"/>
            <a:ext cx="5005064" cy="2304256"/>
          </a:xfrm>
          <a:prstGeom prst="wedgeRoundRectCallout">
            <a:avLst>
              <a:gd name="adj1" fmla="val -70189"/>
              <a:gd name="adj2" fmla="val 47151"/>
              <a:gd name="adj3" fmla="val 16667"/>
            </a:avLst>
          </a:prstGeom>
          <a:solidFill>
            <a:srgbClr val="FFFF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памяти компьютера хранится информация о простейших геометрических объектах и их составляющих (</a:t>
            </a:r>
            <a:r>
              <a:rPr lang="ru-RU" sz="2400" b="1" dirty="0" smtClean="0">
                <a:solidFill>
                  <a:schemeClr val="tx1"/>
                </a:solidFill>
              </a:rPr>
              <a:t>описываются математическими формулами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72400" y="4653136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+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187624" y="1916832"/>
            <a:ext cx="1728192" cy="1584176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2708920"/>
            <a:ext cx="5076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u="sng" dirty="0" smtClean="0">
                <a:latin typeface="Open Sans"/>
                <a:cs typeface="Arial" pitchFamily="34" charset="0"/>
              </a:rPr>
              <a:t>Например</a:t>
            </a:r>
            <a:r>
              <a:rPr lang="ru-RU" sz="2400" dirty="0" smtClean="0">
                <a:latin typeface="Open Sans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Open Sans"/>
                <a:cs typeface="Arial" pitchFamily="34" charset="0"/>
              </a:rPr>
              <a:t>Окружность </a:t>
            </a:r>
            <a:r>
              <a:rPr lang="ru-RU" sz="2400" dirty="0" smtClean="0">
                <a:latin typeface="Open Sans"/>
                <a:cs typeface="Arial" pitchFamily="34" charset="0"/>
              </a:rPr>
              <a:t>определяют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Open Sans"/>
                <a:cs typeface="Arial" pitchFamily="34" charset="0"/>
              </a:rPr>
              <a:t>- координаты центра окружности;</a:t>
            </a:r>
            <a:br>
              <a:rPr lang="ru-RU" sz="2400" dirty="0" smtClean="0">
                <a:latin typeface="Open Sans"/>
                <a:cs typeface="Arial" pitchFamily="34" charset="0"/>
              </a:rPr>
            </a:br>
            <a:r>
              <a:rPr lang="ru-RU" sz="2400" dirty="0" smtClean="0">
                <a:latin typeface="Open Sans"/>
                <a:cs typeface="Arial" pitchFamily="34" charset="0"/>
              </a:rPr>
              <a:t>- значение радиуса </a:t>
            </a:r>
            <a:r>
              <a:rPr lang="en-US" sz="2400" dirty="0" smtClean="0">
                <a:latin typeface="MathJax_Math-italic"/>
                <a:cs typeface="Arial" pitchFamily="34" charset="0"/>
              </a:rPr>
              <a:t>R</a:t>
            </a:r>
            <a:r>
              <a:rPr lang="ru-RU" sz="2400" dirty="0" smtClean="0">
                <a:latin typeface="Open Sans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>
            <a:endCxn id="15" idx="7"/>
          </p:cNvCxnSpPr>
          <p:nvPr/>
        </p:nvCxnSpPr>
        <p:spPr>
          <a:xfrm flipV="1">
            <a:off x="2051720" y="2148829"/>
            <a:ext cx="611008" cy="560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79712" y="20515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835696" y="2420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4" name="Выгнутая вверх стрелка 23"/>
          <p:cNvSpPr/>
          <p:nvPr/>
        </p:nvSpPr>
        <p:spPr>
          <a:xfrm rot="642731" flipH="1" flipV="1">
            <a:off x="2764287" y="3049997"/>
            <a:ext cx="1185854" cy="657722"/>
          </a:xfrm>
          <a:prstGeom prst="curvedDownArrow">
            <a:avLst>
              <a:gd name="adj1" fmla="val 25000"/>
              <a:gd name="adj2" fmla="val 50000"/>
              <a:gd name="adj3" fmla="val 451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5805264"/>
            <a:ext cx="87849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Не всякое изображение можно представить как совокупность простых геометрических фигур</a:t>
            </a:r>
            <a:endParaRPr lang="ru-RU" sz="2400" dirty="0"/>
          </a:p>
        </p:txBody>
      </p:sp>
      <p:sp>
        <p:nvSpPr>
          <p:cNvPr id="28" name="Овал 27"/>
          <p:cNvSpPr/>
          <p:nvPr/>
        </p:nvSpPr>
        <p:spPr>
          <a:xfrm>
            <a:off x="8244408" y="5877272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–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 animBg="1"/>
      <p:bldP spid="14" grpId="0" animBg="1"/>
      <p:bldP spid="17" grpId="0"/>
      <p:bldP spid="20" grpId="0"/>
      <p:bldP spid="21" grpId="0"/>
      <p:bldP spid="24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 flipV="1">
            <a:off x="251520" y="692696"/>
            <a:ext cx="4824536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Векторная графика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79512" y="908720"/>
            <a:ext cx="8784976" cy="648072"/>
          </a:xfrm>
          <a:prstGeom prst="wedgeRoundRectCallout">
            <a:avLst>
              <a:gd name="adj1" fmla="val 11986"/>
              <a:gd name="adj2" fmla="val 297413"/>
              <a:gd name="adj3" fmla="val 16667"/>
            </a:avLst>
          </a:prstGeom>
          <a:solidFill>
            <a:srgbClr val="FFFF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 масштабировании качество не меняется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179512" y="1628800"/>
            <a:ext cx="3312368" cy="4968552"/>
            <a:chOff x="2674" y="1443"/>
            <a:chExt cx="6471" cy="11014"/>
          </a:xfrm>
        </p:grpSpPr>
        <p:sp>
          <p:nvSpPr>
            <p:cNvPr id="28" name="Freeform 3"/>
            <p:cNvSpPr>
              <a:spLocks/>
            </p:cNvSpPr>
            <p:nvPr/>
          </p:nvSpPr>
          <p:spPr bwMode="auto">
            <a:xfrm>
              <a:off x="6469" y="4484"/>
              <a:ext cx="1171" cy="6616"/>
            </a:xfrm>
            <a:custGeom>
              <a:avLst/>
              <a:gdLst/>
              <a:ahLst/>
              <a:cxnLst>
                <a:cxn ang="0">
                  <a:pos x="1171" y="0"/>
                </a:cxn>
                <a:cxn ang="0">
                  <a:pos x="257" y="1109"/>
                </a:cxn>
                <a:cxn ang="0">
                  <a:pos x="6" y="2343"/>
                </a:cxn>
                <a:cxn ang="0">
                  <a:pos x="221" y="4516"/>
                </a:cxn>
                <a:cxn ang="0">
                  <a:pos x="236" y="6151"/>
                </a:cxn>
                <a:cxn ang="0">
                  <a:pos x="191" y="6616"/>
                </a:cxn>
              </a:cxnLst>
              <a:rect l="0" t="0" r="r" b="b"/>
              <a:pathLst>
                <a:path w="1171" h="6616">
                  <a:moveTo>
                    <a:pt x="1171" y="0"/>
                  </a:moveTo>
                  <a:cubicBezTo>
                    <a:pt x="1020" y="185"/>
                    <a:pt x="452" y="719"/>
                    <a:pt x="257" y="1109"/>
                  </a:cubicBezTo>
                  <a:cubicBezTo>
                    <a:pt x="63" y="1499"/>
                    <a:pt x="12" y="1775"/>
                    <a:pt x="6" y="2343"/>
                  </a:cubicBezTo>
                  <a:cubicBezTo>
                    <a:pt x="0" y="2911"/>
                    <a:pt x="183" y="3881"/>
                    <a:pt x="221" y="4516"/>
                  </a:cubicBezTo>
                  <a:cubicBezTo>
                    <a:pt x="259" y="5151"/>
                    <a:pt x="241" y="5801"/>
                    <a:pt x="236" y="6151"/>
                  </a:cubicBezTo>
                  <a:cubicBezTo>
                    <a:pt x="231" y="6501"/>
                    <a:pt x="201" y="6519"/>
                    <a:pt x="191" y="6616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4"/>
            <p:cNvSpPr>
              <a:spLocks/>
            </p:cNvSpPr>
            <p:nvPr/>
          </p:nvSpPr>
          <p:spPr bwMode="auto">
            <a:xfrm>
              <a:off x="6150" y="3375"/>
              <a:ext cx="350" cy="763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700"/>
                </a:cxn>
                <a:cxn ang="0">
                  <a:pos x="210" y="5070"/>
                </a:cxn>
                <a:cxn ang="0">
                  <a:pos x="345" y="6855"/>
                </a:cxn>
                <a:cxn ang="0">
                  <a:pos x="240" y="7635"/>
                </a:cxn>
              </a:cxnLst>
              <a:rect l="0" t="0" r="r" b="b"/>
              <a:pathLst>
                <a:path w="350" h="7635">
                  <a:moveTo>
                    <a:pt x="30" y="0"/>
                  </a:moveTo>
                  <a:cubicBezTo>
                    <a:pt x="30" y="450"/>
                    <a:pt x="0" y="1855"/>
                    <a:pt x="30" y="2700"/>
                  </a:cubicBezTo>
                  <a:cubicBezTo>
                    <a:pt x="60" y="3545"/>
                    <a:pt x="158" y="4378"/>
                    <a:pt x="210" y="5070"/>
                  </a:cubicBezTo>
                  <a:cubicBezTo>
                    <a:pt x="262" y="5762"/>
                    <a:pt x="340" y="6428"/>
                    <a:pt x="345" y="6855"/>
                  </a:cubicBezTo>
                  <a:cubicBezTo>
                    <a:pt x="350" y="7282"/>
                    <a:pt x="262" y="7473"/>
                    <a:pt x="240" y="763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4182" y="4207"/>
              <a:ext cx="2193" cy="69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5" y="930"/>
                </a:cxn>
                <a:cxn ang="0">
                  <a:pos x="1560" y="2100"/>
                </a:cxn>
                <a:cxn ang="0">
                  <a:pos x="1995" y="4230"/>
                </a:cxn>
                <a:cxn ang="0">
                  <a:pos x="2175" y="5852"/>
                </a:cxn>
                <a:cxn ang="0">
                  <a:pos x="2100" y="6930"/>
                </a:cxn>
              </a:cxnLst>
              <a:rect l="0" t="0" r="r" b="b"/>
              <a:pathLst>
                <a:path w="2193" h="6930">
                  <a:moveTo>
                    <a:pt x="0" y="0"/>
                  </a:moveTo>
                  <a:cubicBezTo>
                    <a:pt x="182" y="155"/>
                    <a:pt x="835" y="580"/>
                    <a:pt x="1095" y="930"/>
                  </a:cubicBezTo>
                  <a:cubicBezTo>
                    <a:pt x="1355" y="1280"/>
                    <a:pt x="1410" y="1550"/>
                    <a:pt x="1560" y="2100"/>
                  </a:cubicBezTo>
                  <a:cubicBezTo>
                    <a:pt x="1710" y="2650"/>
                    <a:pt x="1893" y="3605"/>
                    <a:pt x="1995" y="4230"/>
                  </a:cubicBezTo>
                  <a:cubicBezTo>
                    <a:pt x="2097" y="4855"/>
                    <a:pt x="2157" y="5402"/>
                    <a:pt x="2175" y="5852"/>
                  </a:cubicBezTo>
                  <a:cubicBezTo>
                    <a:pt x="2193" y="6302"/>
                    <a:pt x="2113" y="6740"/>
                    <a:pt x="2100" y="693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1" name="Group 6"/>
            <p:cNvGrpSpPr>
              <a:grpSpLocks/>
            </p:cNvGrpSpPr>
            <p:nvPr/>
          </p:nvGrpSpPr>
          <p:grpSpPr bwMode="auto">
            <a:xfrm>
              <a:off x="5037" y="6963"/>
              <a:ext cx="2685" cy="5085"/>
              <a:chOff x="5037" y="6960"/>
              <a:chExt cx="2685" cy="5085"/>
            </a:xfrm>
          </p:grpSpPr>
          <p:sp>
            <p:nvSpPr>
              <p:cNvPr id="44" name="AutoShape 7"/>
              <p:cNvSpPr>
                <a:spLocks noChangeArrowheads="1"/>
              </p:cNvSpPr>
              <p:nvPr/>
            </p:nvSpPr>
            <p:spPr bwMode="auto">
              <a:xfrm rot="10800000">
                <a:off x="5595" y="11400"/>
                <a:ext cx="1575" cy="645"/>
              </a:xfrm>
              <a:prstGeom prst="flowChartManualOperation">
                <a:avLst/>
              </a:prstGeom>
              <a:gradFill rotWithShape="0">
                <a:gsLst>
                  <a:gs pos="0">
                    <a:srgbClr val="4F81BD">
                      <a:alpha val="50999"/>
                    </a:srgbClr>
                  </a:gs>
                  <a:gs pos="100000">
                    <a:srgbClr val="4F81BD">
                      <a:gamma/>
                      <a:shade val="60000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Oval 8"/>
              <p:cNvSpPr>
                <a:spLocks noChangeArrowheads="1"/>
              </p:cNvSpPr>
              <p:nvPr/>
            </p:nvSpPr>
            <p:spPr bwMode="auto">
              <a:xfrm>
                <a:off x="5037" y="8610"/>
                <a:ext cx="2685" cy="312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shade val="60000"/>
                      <a:invGamma/>
                    </a:srgbClr>
                  </a:gs>
                  <a:gs pos="100000">
                    <a:srgbClr val="4F81BD">
                      <a:alpha val="50999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AutoShape 9"/>
              <p:cNvSpPr>
                <a:spLocks noChangeArrowheads="1"/>
              </p:cNvSpPr>
              <p:nvPr/>
            </p:nvSpPr>
            <p:spPr bwMode="auto">
              <a:xfrm>
                <a:off x="5535" y="6960"/>
                <a:ext cx="1635" cy="1770"/>
              </a:xfrm>
              <a:prstGeom prst="flowChartManualOperation">
                <a:avLst/>
              </a:prstGeom>
              <a:gradFill rotWithShape="0">
                <a:gsLst>
                  <a:gs pos="0">
                    <a:srgbClr val="4F81BD">
                      <a:gamma/>
                      <a:shade val="60000"/>
                      <a:invGamma/>
                    </a:srgbClr>
                  </a:gs>
                  <a:gs pos="100000">
                    <a:srgbClr val="4F81BD">
                      <a:alpha val="50999"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" name="Group 10"/>
            <p:cNvGrpSpPr>
              <a:grpSpLocks/>
            </p:cNvGrpSpPr>
            <p:nvPr/>
          </p:nvGrpSpPr>
          <p:grpSpPr bwMode="auto">
            <a:xfrm>
              <a:off x="2674" y="2450"/>
              <a:ext cx="3284" cy="3222"/>
              <a:chOff x="1645" y="852"/>
              <a:chExt cx="6023" cy="5910"/>
            </a:xfrm>
          </p:grpSpPr>
          <p:sp>
            <p:nvSpPr>
              <p:cNvPr id="42" name="Freeform 11"/>
              <p:cNvSpPr>
                <a:spLocks/>
              </p:cNvSpPr>
              <p:nvPr/>
            </p:nvSpPr>
            <p:spPr bwMode="auto">
              <a:xfrm>
                <a:off x="1645" y="852"/>
                <a:ext cx="6023" cy="5910"/>
              </a:xfrm>
              <a:custGeom>
                <a:avLst/>
                <a:gdLst/>
                <a:ahLst/>
                <a:cxnLst>
                  <a:cxn ang="0">
                    <a:pos x="650" y="2793"/>
                  </a:cxn>
                  <a:cxn ang="0">
                    <a:pos x="20" y="1698"/>
                  </a:cxn>
                  <a:cxn ang="0">
                    <a:pos x="530" y="978"/>
                  </a:cxn>
                  <a:cxn ang="0">
                    <a:pos x="1595" y="1278"/>
                  </a:cxn>
                  <a:cxn ang="0">
                    <a:pos x="2480" y="2658"/>
                  </a:cxn>
                  <a:cxn ang="0">
                    <a:pos x="2300" y="1233"/>
                  </a:cxn>
                  <a:cxn ang="0">
                    <a:pos x="2495" y="543"/>
                  </a:cxn>
                  <a:cxn ang="0">
                    <a:pos x="3425" y="93"/>
                  </a:cxn>
                  <a:cxn ang="0">
                    <a:pos x="3980" y="1098"/>
                  </a:cxn>
                  <a:cxn ang="0">
                    <a:pos x="3515" y="2253"/>
                  </a:cxn>
                  <a:cxn ang="0">
                    <a:pos x="3245" y="2898"/>
                  </a:cxn>
                  <a:cxn ang="0">
                    <a:pos x="3995" y="2373"/>
                  </a:cxn>
                  <a:cxn ang="0">
                    <a:pos x="4880" y="1908"/>
                  </a:cxn>
                  <a:cxn ang="0">
                    <a:pos x="5855" y="2358"/>
                  </a:cxn>
                  <a:cxn ang="0">
                    <a:pos x="5885" y="3228"/>
                  </a:cxn>
                  <a:cxn ang="0">
                    <a:pos x="5195" y="3693"/>
                  </a:cxn>
                  <a:cxn ang="0">
                    <a:pos x="3725" y="3483"/>
                  </a:cxn>
                  <a:cxn ang="0">
                    <a:pos x="3395" y="3513"/>
                  </a:cxn>
                  <a:cxn ang="0">
                    <a:pos x="4475" y="4353"/>
                  </a:cxn>
                  <a:cxn ang="0">
                    <a:pos x="4730" y="5448"/>
                  </a:cxn>
                  <a:cxn ang="0">
                    <a:pos x="3815" y="5658"/>
                  </a:cxn>
                  <a:cxn ang="0">
                    <a:pos x="3290" y="5073"/>
                  </a:cxn>
                  <a:cxn ang="0">
                    <a:pos x="2885" y="3768"/>
                  </a:cxn>
                  <a:cxn ang="0">
                    <a:pos x="2600" y="4083"/>
                  </a:cxn>
                  <a:cxn ang="0">
                    <a:pos x="2330" y="5328"/>
                  </a:cxn>
                  <a:cxn ang="0">
                    <a:pos x="1565" y="5898"/>
                  </a:cxn>
                  <a:cxn ang="0">
                    <a:pos x="1010" y="5253"/>
                  </a:cxn>
                  <a:cxn ang="0">
                    <a:pos x="1055" y="4413"/>
                  </a:cxn>
                  <a:cxn ang="0">
                    <a:pos x="1730" y="3708"/>
                  </a:cxn>
                  <a:cxn ang="0">
                    <a:pos x="2105" y="3393"/>
                  </a:cxn>
                  <a:cxn ang="0">
                    <a:pos x="2270" y="3168"/>
                  </a:cxn>
                  <a:cxn ang="0">
                    <a:pos x="650" y="2793"/>
                  </a:cxn>
                </a:cxnLst>
                <a:rect l="0" t="0" r="r" b="b"/>
                <a:pathLst>
                  <a:path w="6023" h="5910">
                    <a:moveTo>
                      <a:pt x="650" y="2793"/>
                    </a:moveTo>
                    <a:cubicBezTo>
                      <a:pt x="275" y="2548"/>
                      <a:pt x="40" y="2000"/>
                      <a:pt x="20" y="1698"/>
                    </a:cubicBezTo>
                    <a:cubicBezTo>
                      <a:pt x="0" y="1396"/>
                      <a:pt x="267" y="1048"/>
                      <a:pt x="530" y="978"/>
                    </a:cubicBezTo>
                    <a:cubicBezTo>
                      <a:pt x="793" y="908"/>
                      <a:pt x="1270" y="998"/>
                      <a:pt x="1595" y="1278"/>
                    </a:cubicBezTo>
                    <a:cubicBezTo>
                      <a:pt x="1920" y="1558"/>
                      <a:pt x="2363" y="2665"/>
                      <a:pt x="2480" y="2658"/>
                    </a:cubicBezTo>
                    <a:cubicBezTo>
                      <a:pt x="2597" y="2651"/>
                      <a:pt x="2298" y="1585"/>
                      <a:pt x="2300" y="1233"/>
                    </a:cubicBezTo>
                    <a:cubicBezTo>
                      <a:pt x="2302" y="881"/>
                      <a:pt x="2308" y="733"/>
                      <a:pt x="2495" y="543"/>
                    </a:cubicBezTo>
                    <a:cubicBezTo>
                      <a:pt x="2682" y="353"/>
                      <a:pt x="3177" y="0"/>
                      <a:pt x="3425" y="93"/>
                    </a:cubicBezTo>
                    <a:cubicBezTo>
                      <a:pt x="3673" y="186"/>
                      <a:pt x="3965" y="738"/>
                      <a:pt x="3980" y="1098"/>
                    </a:cubicBezTo>
                    <a:cubicBezTo>
                      <a:pt x="3995" y="1458"/>
                      <a:pt x="3637" y="1953"/>
                      <a:pt x="3515" y="2253"/>
                    </a:cubicBezTo>
                    <a:cubicBezTo>
                      <a:pt x="3393" y="2553"/>
                      <a:pt x="3165" y="2878"/>
                      <a:pt x="3245" y="2898"/>
                    </a:cubicBezTo>
                    <a:cubicBezTo>
                      <a:pt x="3325" y="2918"/>
                      <a:pt x="3723" y="2538"/>
                      <a:pt x="3995" y="2373"/>
                    </a:cubicBezTo>
                    <a:cubicBezTo>
                      <a:pt x="4267" y="2208"/>
                      <a:pt x="4570" y="1910"/>
                      <a:pt x="4880" y="1908"/>
                    </a:cubicBezTo>
                    <a:cubicBezTo>
                      <a:pt x="5190" y="1906"/>
                      <a:pt x="5687" y="2138"/>
                      <a:pt x="5855" y="2358"/>
                    </a:cubicBezTo>
                    <a:cubicBezTo>
                      <a:pt x="6023" y="2578"/>
                      <a:pt x="5995" y="3006"/>
                      <a:pt x="5885" y="3228"/>
                    </a:cubicBezTo>
                    <a:cubicBezTo>
                      <a:pt x="5775" y="3450"/>
                      <a:pt x="5555" y="3651"/>
                      <a:pt x="5195" y="3693"/>
                    </a:cubicBezTo>
                    <a:cubicBezTo>
                      <a:pt x="4835" y="3735"/>
                      <a:pt x="4025" y="3513"/>
                      <a:pt x="3725" y="3483"/>
                    </a:cubicBezTo>
                    <a:cubicBezTo>
                      <a:pt x="3425" y="3453"/>
                      <a:pt x="3270" y="3368"/>
                      <a:pt x="3395" y="3513"/>
                    </a:cubicBezTo>
                    <a:cubicBezTo>
                      <a:pt x="3520" y="3658"/>
                      <a:pt x="4253" y="4030"/>
                      <a:pt x="4475" y="4353"/>
                    </a:cubicBezTo>
                    <a:cubicBezTo>
                      <a:pt x="4697" y="4676"/>
                      <a:pt x="4840" y="5231"/>
                      <a:pt x="4730" y="5448"/>
                    </a:cubicBezTo>
                    <a:cubicBezTo>
                      <a:pt x="4620" y="5665"/>
                      <a:pt x="4055" y="5720"/>
                      <a:pt x="3815" y="5658"/>
                    </a:cubicBezTo>
                    <a:cubicBezTo>
                      <a:pt x="3575" y="5596"/>
                      <a:pt x="3445" y="5388"/>
                      <a:pt x="3290" y="5073"/>
                    </a:cubicBezTo>
                    <a:cubicBezTo>
                      <a:pt x="3135" y="4758"/>
                      <a:pt x="3000" y="3933"/>
                      <a:pt x="2885" y="3768"/>
                    </a:cubicBezTo>
                    <a:cubicBezTo>
                      <a:pt x="2770" y="3603"/>
                      <a:pt x="2693" y="3823"/>
                      <a:pt x="2600" y="4083"/>
                    </a:cubicBezTo>
                    <a:cubicBezTo>
                      <a:pt x="2507" y="4343"/>
                      <a:pt x="2503" y="5026"/>
                      <a:pt x="2330" y="5328"/>
                    </a:cubicBezTo>
                    <a:cubicBezTo>
                      <a:pt x="2157" y="5630"/>
                      <a:pt x="1785" y="5910"/>
                      <a:pt x="1565" y="5898"/>
                    </a:cubicBezTo>
                    <a:cubicBezTo>
                      <a:pt x="1345" y="5886"/>
                      <a:pt x="1095" y="5501"/>
                      <a:pt x="1010" y="5253"/>
                    </a:cubicBezTo>
                    <a:cubicBezTo>
                      <a:pt x="925" y="5005"/>
                      <a:pt x="935" y="4670"/>
                      <a:pt x="1055" y="4413"/>
                    </a:cubicBezTo>
                    <a:cubicBezTo>
                      <a:pt x="1175" y="4156"/>
                      <a:pt x="1555" y="3878"/>
                      <a:pt x="1730" y="3708"/>
                    </a:cubicBezTo>
                    <a:cubicBezTo>
                      <a:pt x="1905" y="3538"/>
                      <a:pt x="2015" y="3483"/>
                      <a:pt x="2105" y="3393"/>
                    </a:cubicBezTo>
                    <a:cubicBezTo>
                      <a:pt x="2195" y="3303"/>
                      <a:pt x="2512" y="3268"/>
                      <a:pt x="2270" y="3168"/>
                    </a:cubicBezTo>
                    <a:cubicBezTo>
                      <a:pt x="2028" y="3068"/>
                      <a:pt x="965" y="3125"/>
                      <a:pt x="650" y="27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Oval 12"/>
              <p:cNvSpPr>
                <a:spLocks noChangeArrowheads="1"/>
              </p:cNvSpPr>
              <p:nvPr/>
            </p:nvSpPr>
            <p:spPr bwMode="auto">
              <a:xfrm>
                <a:off x="4140" y="3600"/>
                <a:ext cx="765" cy="76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" name="Group 13"/>
            <p:cNvGrpSpPr>
              <a:grpSpLocks/>
            </p:cNvGrpSpPr>
            <p:nvPr/>
          </p:nvGrpSpPr>
          <p:grpSpPr bwMode="auto">
            <a:xfrm>
              <a:off x="4632" y="1443"/>
              <a:ext cx="3180" cy="3181"/>
              <a:chOff x="6015" y="3954"/>
              <a:chExt cx="3180" cy="3181"/>
            </a:xfrm>
          </p:grpSpPr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6015" y="3954"/>
                <a:ext cx="3180" cy="3181"/>
              </a:xfrm>
              <a:custGeom>
                <a:avLst/>
                <a:gdLst/>
                <a:ahLst/>
                <a:cxnLst>
                  <a:cxn ang="0">
                    <a:pos x="332" y="1482"/>
                  </a:cxn>
                  <a:cxn ang="0">
                    <a:pos x="375" y="1176"/>
                  </a:cxn>
                  <a:cxn ang="0">
                    <a:pos x="30" y="786"/>
                  </a:cxn>
                  <a:cxn ang="0">
                    <a:pos x="555" y="876"/>
                  </a:cxn>
                  <a:cxn ang="0">
                    <a:pos x="848" y="656"/>
                  </a:cxn>
                  <a:cxn ang="0">
                    <a:pos x="1330" y="1408"/>
                  </a:cxn>
                  <a:cxn ang="0">
                    <a:pos x="1232" y="631"/>
                  </a:cxn>
                  <a:cxn ang="0">
                    <a:pos x="1500" y="591"/>
                  </a:cxn>
                  <a:cxn ang="0">
                    <a:pos x="1845" y="10"/>
                  </a:cxn>
                  <a:cxn ang="0">
                    <a:pos x="1770" y="651"/>
                  </a:cxn>
                  <a:cxn ang="0">
                    <a:pos x="2145" y="651"/>
                  </a:cxn>
                  <a:cxn ang="0">
                    <a:pos x="1895" y="1187"/>
                  </a:cxn>
                  <a:cxn ang="0">
                    <a:pos x="1747" y="1539"/>
                  </a:cxn>
                  <a:cxn ang="0">
                    <a:pos x="2156" y="1253"/>
                  </a:cxn>
                  <a:cxn ang="0">
                    <a:pos x="2655" y="1011"/>
                  </a:cxn>
                  <a:cxn ang="0">
                    <a:pos x="2595" y="1326"/>
                  </a:cxn>
                  <a:cxn ang="0">
                    <a:pos x="3170" y="1245"/>
                  </a:cxn>
                  <a:cxn ang="0">
                    <a:pos x="2655" y="1641"/>
                  </a:cxn>
                  <a:cxn ang="0">
                    <a:pos x="2811" y="1972"/>
                  </a:cxn>
                  <a:cxn ang="0">
                    <a:pos x="2009" y="1858"/>
                  </a:cxn>
                  <a:cxn ang="0">
                    <a:pos x="1829" y="1874"/>
                  </a:cxn>
                  <a:cxn ang="0">
                    <a:pos x="2418" y="2332"/>
                  </a:cxn>
                  <a:cxn ang="0">
                    <a:pos x="2325" y="2526"/>
                  </a:cxn>
                  <a:cxn ang="0">
                    <a:pos x="2415" y="2946"/>
                  </a:cxn>
                  <a:cxn ang="0">
                    <a:pos x="2085" y="2646"/>
                  </a:cxn>
                  <a:cxn ang="0">
                    <a:pos x="1772" y="2725"/>
                  </a:cxn>
                  <a:cxn ang="0">
                    <a:pos x="1551" y="2013"/>
                  </a:cxn>
                  <a:cxn ang="0">
                    <a:pos x="1396" y="2185"/>
                  </a:cxn>
                  <a:cxn ang="0">
                    <a:pos x="1248" y="2864"/>
                  </a:cxn>
                  <a:cxn ang="0">
                    <a:pos x="1110" y="3036"/>
                  </a:cxn>
                  <a:cxn ang="0">
                    <a:pos x="1005" y="2721"/>
                  </a:cxn>
                  <a:cxn ang="0">
                    <a:pos x="600" y="3141"/>
                  </a:cxn>
                  <a:cxn ang="0">
                    <a:pos x="765" y="2481"/>
                  </a:cxn>
                  <a:cxn ang="0">
                    <a:pos x="553" y="2365"/>
                  </a:cxn>
                  <a:cxn ang="0">
                    <a:pos x="921" y="1981"/>
                  </a:cxn>
                  <a:cxn ang="0">
                    <a:pos x="1126" y="1809"/>
                  </a:cxn>
                  <a:cxn ang="0">
                    <a:pos x="1216" y="1686"/>
                  </a:cxn>
                  <a:cxn ang="0">
                    <a:pos x="332" y="1482"/>
                  </a:cxn>
                </a:cxnLst>
                <a:rect l="0" t="0" r="r" b="b"/>
                <a:pathLst>
                  <a:path w="3180" h="3181">
                    <a:moveTo>
                      <a:pt x="332" y="1482"/>
                    </a:moveTo>
                    <a:cubicBezTo>
                      <a:pt x="192" y="1397"/>
                      <a:pt x="425" y="1292"/>
                      <a:pt x="375" y="1176"/>
                    </a:cubicBezTo>
                    <a:cubicBezTo>
                      <a:pt x="325" y="1060"/>
                      <a:pt x="0" y="836"/>
                      <a:pt x="30" y="786"/>
                    </a:cubicBezTo>
                    <a:cubicBezTo>
                      <a:pt x="60" y="736"/>
                      <a:pt x="419" y="898"/>
                      <a:pt x="555" y="876"/>
                    </a:cubicBezTo>
                    <a:cubicBezTo>
                      <a:pt x="691" y="854"/>
                      <a:pt x="719" y="567"/>
                      <a:pt x="848" y="656"/>
                    </a:cubicBezTo>
                    <a:cubicBezTo>
                      <a:pt x="977" y="745"/>
                      <a:pt x="1266" y="1412"/>
                      <a:pt x="1330" y="1408"/>
                    </a:cubicBezTo>
                    <a:cubicBezTo>
                      <a:pt x="1394" y="1404"/>
                      <a:pt x="1204" y="767"/>
                      <a:pt x="1232" y="631"/>
                    </a:cubicBezTo>
                    <a:cubicBezTo>
                      <a:pt x="1260" y="495"/>
                      <a:pt x="1398" y="695"/>
                      <a:pt x="1500" y="591"/>
                    </a:cubicBezTo>
                    <a:cubicBezTo>
                      <a:pt x="1602" y="487"/>
                      <a:pt x="1800" y="0"/>
                      <a:pt x="1845" y="10"/>
                    </a:cubicBezTo>
                    <a:cubicBezTo>
                      <a:pt x="1890" y="20"/>
                      <a:pt x="1720" y="544"/>
                      <a:pt x="1770" y="651"/>
                    </a:cubicBezTo>
                    <a:cubicBezTo>
                      <a:pt x="1820" y="758"/>
                      <a:pt x="2124" y="562"/>
                      <a:pt x="2145" y="651"/>
                    </a:cubicBezTo>
                    <a:cubicBezTo>
                      <a:pt x="2166" y="740"/>
                      <a:pt x="1961" y="1039"/>
                      <a:pt x="1895" y="1187"/>
                    </a:cubicBezTo>
                    <a:cubicBezTo>
                      <a:pt x="1829" y="1335"/>
                      <a:pt x="1704" y="1528"/>
                      <a:pt x="1747" y="1539"/>
                    </a:cubicBezTo>
                    <a:cubicBezTo>
                      <a:pt x="1791" y="1550"/>
                      <a:pt x="2005" y="1341"/>
                      <a:pt x="2156" y="1253"/>
                    </a:cubicBezTo>
                    <a:cubicBezTo>
                      <a:pt x="2307" y="1165"/>
                      <a:pt x="2582" y="999"/>
                      <a:pt x="2655" y="1011"/>
                    </a:cubicBezTo>
                    <a:cubicBezTo>
                      <a:pt x="2728" y="1023"/>
                      <a:pt x="2509" y="1287"/>
                      <a:pt x="2595" y="1326"/>
                    </a:cubicBezTo>
                    <a:cubicBezTo>
                      <a:pt x="2681" y="1365"/>
                      <a:pt x="3160" y="1193"/>
                      <a:pt x="3170" y="1245"/>
                    </a:cubicBezTo>
                    <a:cubicBezTo>
                      <a:pt x="3180" y="1297"/>
                      <a:pt x="2715" y="1520"/>
                      <a:pt x="2655" y="1641"/>
                    </a:cubicBezTo>
                    <a:cubicBezTo>
                      <a:pt x="2595" y="1762"/>
                      <a:pt x="2919" y="1936"/>
                      <a:pt x="2811" y="1972"/>
                    </a:cubicBezTo>
                    <a:cubicBezTo>
                      <a:pt x="2703" y="2008"/>
                      <a:pt x="2173" y="1874"/>
                      <a:pt x="2009" y="1858"/>
                    </a:cubicBezTo>
                    <a:cubicBezTo>
                      <a:pt x="1845" y="1841"/>
                      <a:pt x="1761" y="1795"/>
                      <a:pt x="1829" y="1874"/>
                    </a:cubicBezTo>
                    <a:cubicBezTo>
                      <a:pt x="1897" y="1953"/>
                      <a:pt x="2335" y="2223"/>
                      <a:pt x="2418" y="2332"/>
                    </a:cubicBezTo>
                    <a:cubicBezTo>
                      <a:pt x="2501" y="2441"/>
                      <a:pt x="2325" y="2424"/>
                      <a:pt x="2325" y="2526"/>
                    </a:cubicBezTo>
                    <a:cubicBezTo>
                      <a:pt x="2325" y="2628"/>
                      <a:pt x="2455" y="2926"/>
                      <a:pt x="2415" y="2946"/>
                    </a:cubicBezTo>
                    <a:cubicBezTo>
                      <a:pt x="2375" y="2966"/>
                      <a:pt x="2192" y="2683"/>
                      <a:pt x="2085" y="2646"/>
                    </a:cubicBezTo>
                    <a:cubicBezTo>
                      <a:pt x="1978" y="2609"/>
                      <a:pt x="1861" y="2830"/>
                      <a:pt x="1772" y="2725"/>
                    </a:cubicBezTo>
                    <a:cubicBezTo>
                      <a:pt x="1683" y="2620"/>
                      <a:pt x="1614" y="2103"/>
                      <a:pt x="1551" y="2013"/>
                    </a:cubicBezTo>
                    <a:cubicBezTo>
                      <a:pt x="1488" y="1923"/>
                      <a:pt x="1446" y="2043"/>
                      <a:pt x="1396" y="2185"/>
                    </a:cubicBezTo>
                    <a:cubicBezTo>
                      <a:pt x="1345" y="2327"/>
                      <a:pt x="1296" y="2722"/>
                      <a:pt x="1248" y="2864"/>
                    </a:cubicBezTo>
                    <a:cubicBezTo>
                      <a:pt x="1200" y="3006"/>
                      <a:pt x="1151" y="3060"/>
                      <a:pt x="1110" y="3036"/>
                    </a:cubicBezTo>
                    <a:cubicBezTo>
                      <a:pt x="1069" y="3012"/>
                      <a:pt x="1090" y="2704"/>
                      <a:pt x="1005" y="2721"/>
                    </a:cubicBezTo>
                    <a:cubicBezTo>
                      <a:pt x="920" y="2738"/>
                      <a:pt x="640" y="3181"/>
                      <a:pt x="600" y="3141"/>
                    </a:cubicBezTo>
                    <a:cubicBezTo>
                      <a:pt x="560" y="3101"/>
                      <a:pt x="773" y="2610"/>
                      <a:pt x="765" y="2481"/>
                    </a:cubicBezTo>
                    <a:cubicBezTo>
                      <a:pt x="757" y="2352"/>
                      <a:pt x="527" y="2448"/>
                      <a:pt x="553" y="2365"/>
                    </a:cubicBezTo>
                    <a:cubicBezTo>
                      <a:pt x="579" y="2282"/>
                      <a:pt x="826" y="2073"/>
                      <a:pt x="921" y="1981"/>
                    </a:cubicBezTo>
                    <a:cubicBezTo>
                      <a:pt x="1017" y="1888"/>
                      <a:pt x="1077" y="1858"/>
                      <a:pt x="1126" y="1809"/>
                    </a:cubicBezTo>
                    <a:cubicBezTo>
                      <a:pt x="1175" y="1760"/>
                      <a:pt x="1348" y="1741"/>
                      <a:pt x="1216" y="1686"/>
                    </a:cubicBezTo>
                    <a:cubicBezTo>
                      <a:pt x="1084" y="1632"/>
                      <a:pt x="515" y="1554"/>
                      <a:pt x="332" y="14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5CBF"/>
                  </a:gs>
                  <a:gs pos="25000">
                    <a:srgbClr val="0087E6"/>
                  </a:gs>
                  <a:gs pos="75000">
                    <a:srgbClr val="21D6E0"/>
                  </a:gs>
                  <a:gs pos="100000">
                    <a:srgbClr val="03D4A8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Oval 15"/>
              <p:cNvSpPr>
                <a:spLocks noChangeArrowheads="1"/>
              </p:cNvSpPr>
              <p:nvPr/>
            </p:nvSpPr>
            <p:spPr bwMode="auto">
              <a:xfrm>
                <a:off x="7353" y="5411"/>
                <a:ext cx="417" cy="417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" name="Group 16"/>
            <p:cNvGrpSpPr>
              <a:grpSpLocks/>
            </p:cNvGrpSpPr>
            <p:nvPr/>
          </p:nvGrpSpPr>
          <p:grpSpPr bwMode="auto">
            <a:xfrm>
              <a:off x="5958" y="3094"/>
              <a:ext cx="3187" cy="2797"/>
              <a:chOff x="5733" y="5048"/>
              <a:chExt cx="3187" cy="2797"/>
            </a:xfrm>
          </p:grpSpPr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5733" y="5048"/>
                <a:ext cx="3187" cy="2797"/>
              </a:xfrm>
              <a:custGeom>
                <a:avLst/>
                <a:gdLst/>
                <a:ahLst/>
                <a:cxnLst>
                  <a:cxn ang="0">
                    <a:pos x="567" y="2002"/>
                  </a:cxn>
                  <a:cxn ang="0">
                    <a:pos x="177" y="1672"/>
                  </a:cxn>
                  <a:cxn ang="0">
                    <a:pos x="57" y="1267"/>
                  </a:cxn>
                  <a:cxn ang="0">
                    <a:pos x="522" y="1072"/>
                  </a:cxn>
                  <a:cxn ang="0">
                    <a:pos x="1287" y="1259"/>
                  </a:cxn>
                  <a:cxn ang="0">
                    <a:pos x="927" y="742"/>
                  </a:cxn>
                  <a:cxn ang="0">
                    <a:pos x="613" y="323"/>
                  </a:cxn>
                  <a:cxn ang="0">
                    <a:pos x="957" y="82"/>
                  </a:cxn>
                  <a:cxn ang="0">
                    <a:pos x="1446" y="90"/>
                  </a:cxn>
                  <a:cxn ang="0">
                    <a:pos x="1542" y="622"/>
                  </a:cxn>
                  <a:cxn ang="0">
                    <a:pos x="1701" y="1119"/>
                  </a:cxn>
                  <a:cxn ang="0">
                    <a:pos x="1862" y="646"/>
                  </a:cxn>
                  <a:cxn ang="0">
                    <a:pos x="2102" y="156"/>
                  </a:cxn>
                  <a:cxn ang="0">
                    <a:pos x="2532" y="202"/>
                  </a:cxn>
                  <a:cxn ang="0">
                    <a:pos x="2970" y="414"/>
                  </a:cxn>
                  <a:cxn ang="0">
                    <a:pos x="2815" y="840"/>
                  </a:cxn>
                  <a:cxn ang="0">
                    <a:pos x="2101" y="1221"/>
                  </a:cxn>
                  <a:cxn ang="0">
                    <a:pos x="1965" y="1341"/>
                  </a:cxn>
                  <a:cxn ang="0">
                    <a:pos x="2710" y="1363"/>
                  </a:cxn>
                  <a:cxn ang="0">
                    <a:pos x="3175" y="1763"/>
                  </a:cxn>
                  <a:cxn ang="0">
                    <a:pos x="2637" y="2332"/>
                  </a:cxn>
                  <a:cxn ang="0">
                    <a:pos x="2427" y="2077"/>
                  </a:cxn>
                  <a:cxn ang="0">
                    <a:pos x="1822" y="1617"/>
                  </a:cxn>
                  <a:cxn ang="0">
                    <a:pos x="1799" y="1847"/>
                  </a:cxn>
                  <a:cxn ang="0">
                    <a:pos x="2080" y="2483"/>
                  </a:cxn>
                  <a:cxn ang="0">
                    <a:pos x="1887" y="2782"/>
                  </a:cxn>
                  <a:cxn ang="0">
                    <a:pos x="1497" y="2572"/>
                  </a:cxn>
                  <a:cxn ang="0">
                    <a:pos x="1017" y="2452"/>
                  </a:cxn>
                  <a:cxn ang="0">
                    <a:pos x="1257" y="1972"/>
                  </a:cxn>
                  <a:cxn ang="0">
                    <a:pos x="1452" y="1717"/>
                  </a:cxn>
                  <a:cxn ang="0">
                    <a:pos x="1359" y="1551"/>
                  </a:cxn>
                  <a:cxn ang="0">
                    <a:pos x="567" y="2002"/>
                  </a:cxn>
                </a:cxnLst>
                <a:rect l="0" t="0" r="r" b="b"/>
                <a:pathLst>
                  <a:path w="3187" h="2797">
                    <a:moveTo>
                      <a:pt x="567" y="2002"/>
                    </a:moveTo>
                    <a:cubicBezTo>
                      <a:pt x="370" y="2022"/>
                      <a:pt x="262" y="1794"/>
                      <a:pt x="177" y="1672"/>
                    </a:cubicBezTo>
                    <a:cubicBezTo>
                      <a:pt x="92" y="1550"/>
                      <a:pt x="0" y="1367"/>
                      <a:pt x="57" y="1267"/>
                    </a:cubicBezTo>
                    <a:cubicBezTo>
                      <a:pt x="114" y="1167"/>
                      <a:pt x="317" y="1073"/>
                      <a:pt x="522" y="1072"/>
                    </a:cubicBezTo>
                    <a:cubicBezTo>
                      <a:pt x="727" y="1071"/>
                      <a:pt x="1220" y="1314"/>
                      <a:pt x="1287" y="1259"/>
                    </a:cubicBezTo>
                    <a:cubicBezTo>
                      <a:pt x="1354" y="1204"/>
                      <a:pt x="1039" y="898"/>
                      <a:pt x="927" y="742"/>
                    </a:cubicBezTo>
                    <a:cubicBezTo>
                      <a:pt x="815" y="586"/>
                      <a:pt x="608" y="433"/>
                      <a:pt x="613" y="323"/>
                    </a:cubicBezTo>
                    <a:cubicBezTo>
                      <a:pt x="618" y="213"/>
                      <a:pt x="818" y="121"/>
                      <a:pt x="957" y="82"/>
                    </a:cubicBezTo>
                    <a:cubicBezTo>
                      <a:pt x="1096" y="43"/>
                      <a:pt x="1349" y="0"/>
                      <a:pt x="1446" y="90"/>
                    </a:cubicBezTo>
                    <a:cubicBezTo>
                      <a:pt x="1543" y="180"/>
                      <a:pt x="1500" y="451"/>
                      <a:pt x="1542" y="622"/>
                    </a:cubicBezTo>
                    <a:cubicBezTo>
                      <a:pt x="1584" y="793"/>
                      <a:pt x="1648" y="1115"/>
                      <a:pt x="1701" y="1119"/>
                    </a:cubicBezTo>
                    <a:cubicBezTo>
                      <a:pt x="1754" y="1123"/>
                      <a:pt x="1796" y="806"/>
                      <a:pt x="1862" y="646"/>
                    </a:cubicBezTo>
                    <a:cubicBezTo>
                      <a:pt x="1929" y="486"/>
                      <a:pt x="1991" y="230"/>
                      <a:pt x="2102" y="156"/>
                    </a:cubicBezTo>
                    <a:cubicBezTo>
                      <a:pt x="2213" y="82"/>
                      <a:pt x="2387" y="159"/>
                      <a:pt x="2532" y="202"/>
                    </a:cubicBezTo>
                    <a:cubicBezTo>
                      <a:pt x="2677" y="245"/>
                      <a:pt x="2923" y="308"/>
                      <a:pt x="2970" y="414"/>
                    </a:cubicBezTo>
                    <a:cubicBezTo>
                      <a:pt x="3017" y="520"/>
                      <a:pt x="2960" y="706"/>
                      <a:pt x="2815" y="840"/>
                    </a:cubicBezTo>
                    <a:cubicBezTo>
                      <a:pt x="2670" y="975"/>
                      <a:pt x="2242" y="1138"/>
                      <a:pt x="2101" y="1221"/>
                    </a:cubicBezTo>
                    <a:cubicBezTo>
                      <a:pt x="1958" y="1305"/>
                      <a:pt x="1863" y="1317"/>
                      <a:pt x="1965" y="1341"/>
                    </a:cubicBezTo>
                    <a:cubicBezTo>
                      <a:pt x="2066" y="1364"/>
                      <a:pt x="2509" y="1292"/>
                      <a:pt x="2710" y="1363"/>
                    </a:cubicBezTo>
                    <a:cubicBezTo>
                      <a:pt x="2912" y="1434"/>
                      <a:pt x="3187" y="1602"/>
                      <a:pt x="3175" y="1763"/>
                    </a:cubicBezTo>
                    <a:cubicBezTo>
                      <a:pt x="3163" y="1924"/>
                      <a:pt x="2762" y="2280"/>
                      <a:pt x="2637" y="2332"/>
                    </a:cubicBezTo>
                    <a:cubicBezTo>
                      <a:pt x="2512" y="2384"/>
                      <a:pt x="2563" y="2196"/>
                      <a:pt x="2427" y="2077"/>
                    </a:cubicBezTo>
                    <a:cubicBezTo>
                      <a:pt x="2291" y="1958"/>
                      <a:pt x="1927" y="1655"/>
                      <a:pt x="1822" y="1617"/>
                    </a:cubicBezTo>
                    <a:cubicBezTo>
                      <a:pt x="1717" y="1579"/>
                      <a:pt x="1755" y="1703"/>
                      <a:pt x="1799" y="1847"/>
                    </a:cubicBezTo>
                    <a:cubicBezTo>
                      <a:pt x="1841" y="1992"/>
                      <a:pt x="2065" y="2327"/>
                      <a:pt x="2080" y="2483"/>
                    </a:cubicBezTo>
                    <a:cubicBezTo>
                      <a:pt x="2095" y="2639"/>
                      <a:pt x="1984" y="2767"/>
                      <a:pt x="1887" y="2782"/>
                    </a:cubicBezTo>
                    <a:cubicBezTo>
                      <a:pt x="1790" y="2797"/>
                      <a:pt x="1642" y="2627"/>
                      <a:pt x="1497" y="2572"/>
                    </a:cubicBezTo>
                    <a:cubicBezTo>
                      <a:pt x="1352" y="2517"/>
                      <a:pt x="1057" y="2552"/>
                      <a:pt x="1017" y="2452"/>
                    </a:cubicBezTo>
                    <a:cubicBezTo>
                      <a:pt x="977" y="2352"/>
                      <a:pt x="1184" y="2095"/>
                      <a:pt x="1257" y="1972"/>
                    </a:cubicBezTo>
                    <a:cubicBezTo>
                      <a:pt x="1330" y="1849"/>
                      <a:pt x="1435" y="1787"/>
                      <a:pt x="1452" y="1717"/>
                    </a:cubicBezTo>
                    <a:cubicBezTo>
                      <a:pt x="1469" y="1647"/>
                      <a:pt x="1506" y="1504"/>
                      <a:pt x="1359" y="1551"/>
                    </a:cubicBezTo>
                    <a:cubicBezTo>
                      <a:pt x="1212" y="1598"/>
                      <a:pt x="811" y="1989"/>
                      <a:pt x="567" y="20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0808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7170" y="6161"/>
                <a:ext cx="417" cy="417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3952" y="5866"/>
              <a:ext cx="2006" cy="989"/>
            </a:xfrm>
            <a:custGeom>
              <a:avLst/>
              <a:gdLst/>
              <a:ahLst/>
              <a:cxnLst>
                <a:cxn ang="0">
                  <a:pos x="1913" y="989"/>
                </a:cxn>
                <a:cxn ang="0">
                  <a:pos x="1643" y="434"/>
                </a:cxn>
                <a:cxn ang="0">
                  <a:pos x="1085" y="25"/>
                </a:cxn>
                <a:cxn ang="0">
                  <a:pos x="82" y="284"/>
                </a:cxn>
                <a:cxn ang="0">
                  <a:pos x="593" y="284"/>
                </a:cxn>
                <a:cxn ang="0">
                  <a:pos x="938" y="239"/>
                </a:cxn>
                <a:cxn ang="0">
                  <a:pos x="1178" y="404"/>
                </a:cxn>
                <a:cxn ang="0">
                  <a:pos x="1913" y="989"/>
                </a:cxn>
              </a:cxnLst>
              <a:rect l="0" t="0" r="r" b="b"/>
              <a:pathLst>
                <a:path w="2006" h="989">
                  <a:moveTo>
                    <a:pt x="1913" y="989"/>
                  </a:moveTo>
                  <a:cubicBezTo>
                    <a:pt x="2006" y="956"/>
                    <a:pt x="1781" y="595"/>
                    <a:pt x="1643" y="434"/>
                  </a:cubicBezTo>
                  <a:cubicBezTo>
                    <a:pt x="1505" y="273"/>
                    <a:pt x="1345" y="50"/>
                    <a:pt x="1085" y="25"/>
                  </a:cubicBezTo>
                  <a:cubicBezTo>
                    <a:pt x="825" y="0"/>
                    <a:pt x="164" y="241"/>
                    <a:pt x="82" y="284"/>
                  </a:cubicBezTo>
                  <a:cubicBezTo>
                    <a:pt x="0" y="327"/>
                    <a:pt x="450" y="291"/>
                    <a:pt x="593" y="284"/>
                  </a:cubicBezTo>
                  <a:cubicBezTo>
                    <a:pt x="736" y="277"/>
                    <a:pt x="841" y="219"/>
                    <a:pt x="938" y="239"/>
                  </a:cubicBezTo>
                  <a:cubicBezTo>
                    <a:pt x="1035" y="259"/>
                    <a:pt x="1016" y="279"/>
                    <a:pt x="1178" y="404"/>
                  </a:cubicBezTo>
                  <a:cubicBezTo>
                    <a:pt x="1340" y="529"/>
                    <a:pt x="1760" y="867"/>
                    <a:pt x="1913" y="989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6463" y="5940"/>
              <a:ext cx="1545" cy="950"/>
            </a:xfrm>
            <a:custGeom>
              <a:avLst/>
              <a:gdLst/>
              <a:ahLst/>
              <a:cxnLst>
                <a:cxn ang="0">
                  <a:pos x="37" y="915"/>
                </a:cxn>
                <a:cxn ang="0">
                  <a:pos x="332" y="300"/>
                </a:cxn>
                <a:cxn ang="0">
                  <a:pos x="857" y="45"/>
                </a:cxn>
                <a:cxn ang="0">
                  <a:pos x="1532" y="45"/>
                </a:cxn>
                <a:cxn ang="0">
                  <a:pos x="932" y="315"/>
                </a:cxn>
                <a:cxn ang="0">
                  <a:pos x="557" y="510"/>
                </a:cxn>
                <a:cxn ang="0">
                  <a:pos x="37" y="915"/>
                </a:cxn>
              </a:cxnLst>
              <a:rect l="0" t="0" r="r" b="b"/>
              <a:pathLst>
                <a:path w="1545" h="950">
                  <a:moveTo>
                    <a:pt x="37" y="915"/>
                  </a:moveTo>
                  <a:cubicBezTo>
                    <a:pt x="0" y="880"/>
                    <a:pt x="195" y="445"/>
                    <a:pt x="332" y="300"/>
                  </a:cubicBezTo>
                  <a:cubicBezTo>
                    <a:pt x="469" y="155"/>
                    <a:pt x="657" y="87"/>
                    <a:pt x="857" y="45"/>
                  </a:cubicBezTo>
                  <a:cubicBezTo>
                    <a:pt x="1057" y="3"/>
                    <a:pt x="1519" y="0"/>
                    <a:pt x="1532" y="45"/>
                  </a:cubicBezTo>
                  <a:cubicBezTo>
                    <a:pt x="1545" y="90"/>
                    <a:pt x="1094" y="238"/>
                    <a:pt x="932" y="315"/>
                  </a:cubicBezTo>
                  <a:cubicBezTo>
                    <a:pt x="770" y="392"/>
                    <a:pt x="711" y="410"/>
                    <a:pt x="557" y="510"/>
                  </a:cubicBezTo>
                  <a:cubicBezTo>
                    <a:pt x="403" y="610"/>
                    <a:pt x="74" y="950"/>
                    <a:pt x="37" y="915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3660" y="12063"/>
              <a:ext cx="5150" cy="39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3707904" y="3140968"/>
            <a:ext cx="2232248" cy="3384376"/>
            <a:chOff x="2674" y="1443"/>
            <a:chExt cx="6471" cy="11014"/>
          </a:xfrm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6469" y="4484"/>
              <a:ext cx="1171" cy="6616"/>
            </a:xfrm>
            <a:custGeom>
              <a:avLst/>
              <a:gdLst/>
              <a:ahLst/>
              <a:cxnLst>
                <a:cxn ang="0">
                  <a:pos x="1171" y="0"/>
                </a:cxn>
                <a:cxn ang="0">
                  <a:pos x="257" y="1109"/>
                </a:cxn>
                <a:cxn ang="0">
                  <a:pos x="6" y="2343"/>
                </a:cxn>
                <a:cxn ang="0">
                  <a:pos x="221" y="4516"/>
                </a:cxn>
                <a:cxn ang="0">
                  <a:pos x="236" y="6151"/>
                </a:cxn>
                <a:cxn ang="0">
                  <a:pos x="191" y="6616"/>
                </a:cxn>
              </a:cxnLst>
              <a:rect l="0" t="0" r="r" b="b"/>
              <a:pathLst>
                <a:path w="1171" h="6616">
                  <a:moveTo>
                    <a:pt x="1171" y="0"/>
                  </a:moveTo>
                  <a:cubicBezTo>
                    <a:pt x="1020" y="185"/>
                    <a:pt x="452" y="719"/>
                    <a:pt x="257" y="1109"/>
                  </a:cubicBezTo>
                  <a:cubicBezTo>
                    <a:pt x="63" y="1499"/>
                    <a:pt x="12" y="1775"/>
                    <a:pt x="6" y="2343"/>
                  </a:cubicBezTo>
                  <a:cubicBezTo>
                    <a:pt x="0" y="2911"/>
                    <a:pt x="183" y="3881"/>
                    <a:pt x="221" y="4516"/>
                  </a:cubicBezTo>
                  <a:cubicBezTo>
                    <a:pt x="259" y="5151"/>
                    <a:pt x="241" y="5801"/>
                    <a:pt x="236" y="6151"/>
                  </a:cubicBezTo>
                  <a:cubicBezTo>
                    <a:pt x="231" y="6501"/>
                    <a:pt x="201" y="6519"/>
                    <a:pt x="191" y="6616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"/>
            <p:cNvSpPr>
              <a:spLocks/>
            </p:cNvSpPr>
            <p:nvPr/>
          </p:nvSpPr>
          <p:spPr bwMode="auto">
            <a:xfrm>
              <a:off x="6150" y="3375"/>
              <a:ext cx="350" cy="763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700"/>
                </a:cxn>
                <a:cxn ang="0">
                  <a:pos x="210" y="5070"/>
                </a:cxn>
                <a:cxn ang="0">
                  <a:pos x="345" y="6855"/>
                </a:cxn>
                <a:cxn ang="0">
                  <a:pos x="240" y="7635"/>
                </a:cxn>
              </a:cxnLst>
              <a:rect l="0" t="0" r="r" b="b"/>
              <a:pathLst>
                <a:path w="350" h="7635">
                  <a:moveTo>
                    <a:pt x="30" y="0"/>
                  </a:moveTo>
                  <a:cubicBezTo>
                    <a:pt x="30" y="450"/>
                    <a:pt x="0" y="1855"/>
                    <a:pt x="30" y="2700"/>
                  </a:cubicBezTo>
                  <a:cubicBezTo>
                    <a:pt x="60" y="3545"/>
                    <a:pt x="158" y="4378"/>
                    <a:pt x="210" y="5070"/>
                  </a:cubicBezTo>
                  <a:cubicBezTo>
                    <a:pt x="262" y="5762"/>
                    <a:pt x="340" y="6428"/>
                    <a:pt x="345" y="6855"/>
                  </a:cubicBezTo>
                  <a:cubicBezTo>
                    <a:pt x="350" y="7282"/>
                    <a:pt x="262" y="7473"/>
                    <a:pt x="240" y="763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4182" y="4207"/>
              <a:ext cx="2193" cy="69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5" y="930"/>
                </a:cxn>
                <a:cxn ang="0">
                  <a:pos x="1560" y="2100"/>
                </a:cxn>
                <a:cxn ang="0">
                  <a:pos x="1995" y="4230"/>
                </a:cxn>
                <a:cxn ang="0">
                  <a:pos x="2175" y="5852"/>
                </a:cxn>
                <a:cxn ang="0">
                  <a:pos x="2100" y="6930"/>
                </a:cxn>
              </a:cxnLst>
              <a:rect l="0" t="0" r="r" b="b"/>
              <a:pathLst>
                <a:path w="2193" h="6930">
                  <a:moveTo>
                    <a:pt x="0" y="0"/>
                  </a:moveTo>
                  <a:cubicBezTo>
                    <a:pt x="182" y="155"/>
                    <a:pt x="835" y="580"/>
                    <a:pt x="1095" y="930"/>
                  </a:cubicBezTo>
                  <a:cubicBezTo>
                    <a:pt x="1355" y="1280"/>
                    <a:pt x="1410" y="1550"/>
                    <a:pt x="1560" y="2100"/>
                  </a:cubicBezTo>
                  <a:cubicBezTo>
                    <a:pt x="1710" y="2650"/>
                    <a:pt x="1893" y="3605"/>
                    <a:pt x="1995" y="4230"/>
                  </a:cubicBezTo>
                  <a:cubicBezTo>
                    <a:pt x="2097" y="4855"/>
                    <a:pt x="2157" y="5402"/>
                    <a:pt x="2175" y="5852"/>
                  </a:cubicBezTo>
                  <a:cubicBezTo>
                    <a:pt x="2193" y="6302"/>
                    <a:pt x="2113" y="6740"/>
                    <a:pt x="2100" y="693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1" name="Group 6"/>
            <p:cNvGrpSpPr>
              <a:grpSpLocks/>
            </p:cNvGrpSpPr>
            <p:nvPr/>
          </p:nvGrpSpPr>
          <p:grpSpPr bwMode="auto">
            <a:xfrm>
              <a:off x="5037" y="6963"/>
              <a:ext cx="2685" cy="5085"/>
              <a:chOff x="5037" y="6960"/>
              <a:chExt cx="2685" cy="5085"/>
            </a:xfrm>
          </p:grpSpPr>
          <p:sp>
            <p:nvSpPr>
              <p:cNvPr id="64" name="AutoShape 7"/>
              <p:cNvSpPr>
                <a:spLocks noChangeArrowheads="1"/>
              </p:cNvSpPr>
              <p:nvPr/>
            </p:nvSpPr>
            <p:spPr bwMode="auto">
              <a:xfrm rot="10800000">
                <a:off x="5595" y="11400"/>
                <a:ext cx="1575" cy="645"/>
              </a:xfrm>
              <a:prstGeom prst="flowChartManualOperation">
                <a:avLst/>
              </a:prstGeom>
              <a:gradFill rotWithShape="0">
                <a:gsLst>
                  <a:gs pos="0">
                    <a:srgbClr val="4F81BD">
                      <a:alpha val="50999"/>
                    </a:srgbClr>
                  </a:gs>
                  <a:gs pos="100000">
                    <a:srgbClr val="4F81BD">
                      <a:gamma/>
                      <a:shade val="60000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Oval 8"/>
              <p:cNvSpPr>
                <a:spLocks noChangeArrowheads="1"/>
              </p:cNvSpPr>
              <p:nvPr/>
            </p:nvSpPr>
            <p:spPr bwMode="auto">
              <a:xfrm>
                <a:off x="5037" y="8610"/>
                <a:ext cx="2685" cy="312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shade val="60000"/>
                      <a:invGamma/>
                    </a:srgbClr>
                  </a:gs>
                  <a:gs pos="100000">
                    <a:srgbClr val="4F81BD">
                      <a:alpha val="50999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AutoShape 9"/>
              <p:cNvSpPr>
                <a:spLocks noChangeArrowheads="1"/>
              </p:cNvSpPr>
              <p:nvPr/>
            </p:nvSpPr>
            <p:spPr bwMode="auto">
              <a:xfrm>
                <a:off x="5535" y="6960"/>
                <a:ext cx="1635" cy="1770"/>
              </a:xfrm>
              <a:prstGeom prst="flowChartManualOperation">
                <a:avLst/>
              </a:prstGeom>
              <a:gradFill rotWithShape="0">
                <a:gsLst>
                  <a:gs pos="0">
                    <a:srgbClr val="4F81BD">
                      <a:gamma/>
                      <a:shade val="60000"/>
                      <a:invGamma/>
                    </a:srgbClr>
                  </a:gs>
                  <a:gs pos="100000">
                    <a:srgbClr val="4F81BD">
                      <a:alpha val="50999"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" name="Group 10"/>
            <p:cNvGrpSpPr>
              <a:grpSpLocks/>
            </p:cNvGrpSpPr>
            <p:nvPr/>
          </p:nvGrpSpPr>
          <p:grpSpPr bwMode="auto">
            <a:xfrm>
              <a:off x="2674" y="2450"/>
              <a:ext cx="3284" cy="3222"/>
              <a:chOff x="1645" y="852"/>
              <a:chExt cx="6023" cy="5910"/>
            </a:xfrm>
          </p:grpSpPr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>
                <a:off x="1645" y="852"/>
                <a:ext cx="6023" cy="5910"/>
              </a:xfrm>
              <a:custGeom>
                <a:avLst/>
                <a:gdLst/>
                <a:ahLst/>
                <a:cxnLst>
                  <a:cxn ang="0">
                    <a:pos x="650" y="2793"/>
                  </a:cxn>
                  <a:cxn ang="0">
                    <a:pos x="20" y="1698"/>
                  </a:cxn>
                  <a:cxn ang="0">
                    <a:pos x="530" y="978"/>
                  </a:cxn>
                  <a:cxn ang="0">
                    <a:pos x="1595" y="1278"/>
                  </a:cxn>
                  <a:cxn ang="0">
                    <a:pos x="2480" y="2658"/>
                  </a:cxn>
                  <a:cxn ang="0">
                    <a:pos x="2300" y="1233"/>
                  </a:cxn>
                  <a:cxn ang="0">
                    <a:pos x="2495" y="543"/>
                  </a:cxn>
                  <a:cxn ang="0">
                    <a:pos x="3425" y="93"/>
                  </a:cxn>
                  <a:cxn ang="0">
                    <a:pos x="3980" y="1098"/>
                  </a:cxn>
                  <a:cxn ang="0">
                    <a:pos x="3515" y="2253"/>
                  </a:cxn>
                  <a:cxn ang="0">
                    <a:pos x="3245" y="2898"/>
                  </a:cxn>
                  <a:cxn ang="0">
                    <a:pos x="3995" y="2373"/>
                  </a:cxn>
                  <a:cxn ang="0">
                    <a:pos x="4880" y="1908"/>
                  </a:cxn>
                  <a:cxn ang="0">
                    <a:pos x="5855" y="2358"/>
                  </a:cxn>
                  <a:cxn ang="0">
                    <a:pos x="5885" y="3228"/>
                  </a:cxn>
                  <a:cxn ang="0">
                    <a:pos x="5195" y="3693"/>
                  </a:cxn>
                  <a:cxn ang="0">
                    <a:pos x="3725" y="3483"/>
                  </a:cxn>
                  <a:cxn ang="0">
                    <a:pos x="3395" y="3513"/>
                  </a:cxn>
                  <a:cxn ang="0">
                    <a:pos x="4475" y="4353"/>
                  </a:cxn>
                  <a:cxn ang="0">
                    <a:pos x="4730" y="5448"/>
                  </a:cxn>
                  <a:cxn ang="0">
                    <a:pos x="3815" y="5658"/>
                  </a:cxn>
                  <a:cxn ang="0">
                    <a:pos x="3290" y="5073"/>
                  </a:cxn>
                  <a:cxn ang="0">
                    <a:pos x="2885" y="3768"/>
                  </a:cxn>
                  <a:cxn ang="0">
                    <a:pos x="2600" y="4083"/>
                  </a:cxn>
                  <a:cxn ang="0">
                    <a:pos x="2330" y="5328"/>
                  </a:cxn>
                  <a:cxn ang="0">
                    <a:pos x="1565" y="5898"/>
                  </a:cxn>
                  <a:cxn ang="0">
                    <a:pos x="1010" y="5253"/>
                  </a:cxn>
                  <a:cxn ang="0">
                    <a:pos x="1055" y="4413"/>
                  </a:cxn>
                  <a:cxn ang="0">
                    <a:pos x="1730" y="3708"/>
                  </a:cxn>
                  <a:cxn ang="0">
                    <a:pos x="2105" y="3393"/>
                  </a:cxn>
                  <a:cxn ang="0">
                    <a:pos x="2270" y="3168"/>
                  </a:cxn>
                  <a:cxn ang="0">
                    <a:pos x="650" y="2793"/>
                  </a:cxn>
                </a:cxnLst>
                <a:rect l="0" t="0" r="r" b="b"/>
                <a:pathLst>
                  <a:path w="6023" h="5910">
                    <a:moveTo>
                      <a:pt x="650" y="2793"/>
                    </a:moveTo>
                    <a:cubicBezTo>
                      <a:pt x="275" y="2548"/>
                      <a:pt x="40" y="2000"/>
                      <a:pt x="20" y="1698"/>
                    </a:cubicBezTo>
                    <a:cubicBezTo>
                      <a:pt x="0" y="1396"/>
                      <a:pt x="267" y="1048"/>
                      <a:pt x="530" y="978"/>
                    </a:cubicBezTo>
                    <a:cubicBezTo>
                      <a:pt x="793" y="908"/>
                      <a:pt x="1270" y="998"/>
                      <a:pt x="1595" y="1278"/>
                    </a:cubicBezTo>
                    <a:cubicBezTo>
                      <a:pt x="1920" y="1558"/>
                      <a:pt x="2363" y="2665"/>
                      <a:pt x="2480" y="2658"/>
                    </a:cubicBezTo>
                    <a:cubicBezTo>
                      <a:pt x="2597" y="2651"/>
                      <a:pt x="2298" y="1585"/>
                      <a:pt x="2300" y="1233"/>
                    </a:cubicBezTo>
                    <a:cubicBezTo>
                      <a:pt x="2302" y="881"/>
                      <a:pt x="2308" y="733"/>
                      <a:pt x="2495" y="543"/>
                    </a:cubicBezTo>
                    <a:cubicBezTo>
                      <a:pt x="2682" y="353"/>
                      <a:pt x="3177" y="0"/>
                      <a:pt x="3425" y="93"/>
                    </a:cubicBezTo>
                    <a:cubicBezTo>
                      <a:pt x="3673" y="186"/>
                      <a:pt x="3965" y="738"/>
                      <a:pt x="3980" y="1098"/>
                    </a:cubicBezTo>
                    <a:cubicBezTo>
                      <a:pt x="3995" y="1458"/>
                      <a:pt x="3637" y="1953"/>
                      <a:pt x="3515" y="2253"/>
                    </a:cubicBezTo>
                    <a:cubicBezTo>
                      <a:pt x="3393" y="2553"/>
                      <a:pt x="3165" y="2878"/>
                      <a:pt x="3245" y="2898"/>
                    </a:cubicBezTo>
                    <a:cubicBezTo>
                      <a:pt x="3325" y="2918"/>
                      <a:pt x="3723" y="2538"/>
                      <a:pt x="3995" y="2373"/>
                    </a:cubicBezTo>
                    <a:cubicBezTo>
                      <a:pt x="4267" y="2208"/>
                      <a:pt x="4570" y="1910"/>
                      <a:pt x="4880" y="1908"/>
                    </a:cubicBezTo>
                    <a:cubicBezTo>
                      <a:pt x="5190" y="1906"/>
                      <a:pt x="5687" y="2138"/>
                      <a:pt x="5855" y="2358"/>
                    </a:cubicBezTo>
                    <a:cubicBezTo>
                      <a:pt x="6023" y="2578"/>
                      <a:pt x="5995" y="3006"/>
                      <a:pt x="5885" y="3228"/>
                    </a:cubicBezTo>
                    <a:cubicBezTo>
                      <a:pt x="5775" y="3450"/>
                      <a:pt x="5555" y="3651"/>
                      <a:pt x="5195" y="3693"/>
                    </a:cubicBezTo>
                    <a:cubicBezTo>
                      <a:pt x="4835" y="3735"/>
                      <a:pt x="4025" y="3513"/>
                      <a:pt x="3725" y="3483"/>
                    </a:cubicBezTo>
                    <a:cubicBezTo>
                      <a:pt x="3425" y="3453"/>
                      <a:pt x="3270" y="3368"/>
                      <a:pt x="3395" y="3513"/>
                    </a:cubicBezTo>
                    <a:cubicBezTo>
                      <a:pt x="3520" y="3658"/>
                      <a:pt x="4253" y="4030"/>
                      <a:pt x="4475" y="4353"/>
                    </a:cubicBezTo>
                    <a:cubicBezTo>
                      <a:pt x="4697" y="4676"/>
                      <a:pt x="4840" y="5231"/>
                      <a:pt x="4730" y="5448"/>
                    </a:cubicBezTo>
                    <a:cubicBezTo>
                      <a:pt x="4620" y="5665"/>
                      <a:pt x="4055" y="5720"/>
                      <a:pt x="3815" y="5658"/>
                    </a:cubicBezTo>
                    <a:cubicBezTo>
                      <a:pt x="3575" y="5596"/>
                      <a:pt x="3445" y="5388"/>
                      <a:pt x="3290" y="5073"/>
                    </a:cubicBezTo>
                    <a:cubicBezTo>
                      <a:pt x="3135" y="4758"/>
                      <a:pt x="3000" y="3933"/>
                      <a:pt x="2885" y="3768"/>
                    </a:cubicBezTo>
                    <a:cubicBezTo>
                      <a:pt x="2770" y="3603"/>
                      <a:pt x="2693" y="3823"/>
                      <a:pt x="2600" y="4083"/>
                    </a:cubicBezTo>
                    <a:cubicBezTo>
                      <a:pt x="2507" y="4343"/>
                      <a:pt x="2503" y="5026"/>
                      <a:pt x="2330" y="5328"/>
                    </a:cubicBezTo>
                    <a:cubicBezTo>
                      <a:pt x="2157" y="5630"/>
                      <a:pt x="1785" y="5910"/>
                      <a:pt x="1565" y="5898"/>
                    </a:cubicBezTo>
                    <a:cubicBezTo>
                      <a:pt x="1345" y="5886"/>
                      <a:pt x="1095" y="5501"/>
                      <a:pt x="1010" y="5253"/>
                    </a:cubicBezTo>
                    <a:cubicBezTo>
                      <a:pt x="925" y="5005"/>
                      <a:pt x="935" y="4670"/>
                      <a:pt x="1055" y="4413"/>
                    </a:cubicBezTo>
                    <a:cubicBezTo>
                      <a:pt x="1175" y="4156"/>
                      <a:pt x="1555" y="3878"/>
                      <a:pt x="1730" y="3708"/>
                    </a:cubicBezTo>
                    <a:cubicBezTo>
                      <a:pt x="1905" y="3538"/>
                      <a:pt x="2015" y="3483"/>
                      <a:pt x="2105" y="3393"/>
                    </a:cubicBezTo>
                    <a:cubicBezTo>
                      <a:pt x="2195" y="3303"/>
                      <a:pt x="2512" y="3268"/>
                      <a:pt x="2270" y="3168"/>
                    </a:cubicBezTo>
                    <a:cubicBezTo>
                      <a:pt x="2028" y="3068"/>
                      <a:pt x="965" y="3125"/>
                      <a:pt x="650" y="27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Oval 12"/>
              <p:cNvSpPr>
                <a:spLocks noChangeArrowheads="1"/>
              </p:cNvSpPr>
              <p:nvPr/>
            </p:nvSpPr>
            <p:spPr bwMode="auto">
              <a:xfrm>
                <a:off x="4140" y="3600"/>
                <a:ext cx="765" cy="76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" name="Group 13"/>
            <p:cNvGrpSpPr>
              <a:grpSpLocks/>
            </p:cNvGrpSpPr>
            <p:nvPr/>
          </p:nvGrpSpPr>
          <p:grpSpPr bwMode="auto">
            <a:xfrm>
              <a:off x="4632" y="1443"/>
              <a:ext cx="3180" cy="3181"/>
              <a:chOff x="6015" y="3954"/>
              <a:chExt cx="3180" cy="3181"/>
            </a:xfrm>
          </p:grpSpPr>
          <p:sp>
            <p:nvSpPr>
              <p:cNvPr id="60" name="Freeform 14"/>
              <p:cNvSpPr>
                <a:spLocks/>
              </p:cNvSpPr>
              <p:nvPr/>
            </p:nvSpPr>
            <p:spPr bwMode="auto">
              <a:xfrm>
                <a:off x="6015" y="3954"/>
                <a:ext cx="3180" cy="3181"/>
              </a:xfrm>
              <a:custGeom>
                <a:avLst/>
                <a:gdLst/>
                <a:ahLst/>
                <a:cxnLst>
                  <a:cxn ang="0">
                    <a:pos x="332" y="1482"/>
                  </a:cxn>
                  <a:cxn ang="0">
                    <a:pos x="375" y="1176"/>
                  </a:cxn>
                  <a:cxn ang="0">
                    <a:pos x="30" y="786"/>
                  </a:cxn>
                  <a:cxn ang="0">
                    <a:pos x="555" y="876"/>
                  </a:cxn>
                  <a:cxn ang="0">
                    <a:pos x="848" y="656"/>
                  </a:cxn>
                  <a:cxn ang="0">
                    <a:pos x="1330" y="1408"/>
                  </a:cxn>
                  <a:cxn ang="0">
                    <a:pos x="1232" y="631"/>
                  </a:cxn>
                  <a:cxn ang="0">
                    <a:pos x="1500" y="591"/>
                  </a:cxn>
                  <a:cxn ang="0">
                    <a:pos x="1845" y="10"/>
                  </a:cxn>
                  <a:cxn ang="0">
                    <a:pos x="1770" y="651"/>
                  </a:cxn>
                  <a:cxn ang="0">
                    <a:pos x="2145" y="651"/>
                  </a:cxn>
                  <a:cxn ang="0">
                    <a:pos x="1895" y="1187"/>
                  </a:cxn>
                  <a:cxn ang="0">
                    <a:pos x="1747" y="1539"/>
                  </a:cxn>
                  <a:cxn ang="0">
                    <a:pos x="2156" y="1253"/>
                  </a:cxn>
                  <a:cxn ang="0">
                    <a:pos x="2655" y="1011"/>
                  </a:cxn>
                  <a:cxn ang="0">
                    <a:pos x="2595" y="1326"/>
                  </a:cxn>
                  <a:cxn ang="0">
                    <a:pos x="3170" y="1245"/>
                  </a:cxn>
                  <a:cxn ang="0">
                    <a:pos x="2655" y="1641"/>
                  </a:cxn>
                  <a:cxn ang="0">
                    <a:pos x="2811" y="1972"/>
                  </a:cxn>
                  <a:cxn ang="0">
                    <a:pos x="2009" y="1858"/>
                  </a:cxn>
                  <a:cxn ang="0">
                    <a:pos x="1829" y="1874"/>
                  </a:cxn>
                  <a:cxn ang="0">
                    <a:pos x="2418" y="2332"/>
                  </a:cxn>
                  <a:cxn ang="0">
                    <a:pos x="2325" y="2526"/>
                  </a:cxn>
                  <a:cxn ang="0">
                    <a:pos x="2415" y="2946"/>
                  </a:cxn>
                  <a:cxn ang="0">
                    <a:pos x="2085" y="2646"/>
                  </a:cxn>
                  <a:cxn ang="0">
                    <a:pos x="1772" y="2725"/>
                  </a:cxn>
                  <a:cxn ang="0">
                    <a:pos x="1551" y="2013"/>
                  </a:cxn>
                  <a:cxn ang="0">
                    <a:pos x="1396" y="2185"/>
                  </a:cxn>
                  <a:cxn ang="0">
                    <a:pos x="1248" y="2864"/>
                  </a:cxn>
                  <a:cxn ang="0">
                    <a:pos x="1110" y="3036"/>
                  </a:cxn>
                  <a:cxn ang="0">
                    <a:pos x="1005" y="2721"/>
                  </a:cxn>
                  <a:cxn ang="0">
                    <a:pos x="600" y="3141"/>
                  </a:cxn>
                  <a:cxn ang="0">
                    <a:pos x="765" y="2481"/>
                  </a:cxn>
                  <a:cxn ang="0">
                    <a:pos x="553" y="2365"/>
                  </a:cxn>
                  <a:cxn ang="0">
                    <a:pos x="921" y="1981"/>
                  </a:cxn>
                  <a:cxn ang="0">
                    <a:pos x="1126" y="1809"/>
                  </a:cxn>
                  <a:cxn ang="0">
                    <a:pos x="1216" y="1686"/>
                  </a:cxn>
                  <a:cxn ang="0">
                    <a:pos x="332" y="1482"/>
                  </a:cxn>
                </a:cxnLst>
                <a:rect l="0" t="0" r="r" b="b"/>
                <a:pathLst>
                  <a:path w="3180" h="3181">
                    <a:moveTo>
                      <a:pt x="332" y="1482"/>
                    </a:moveTo>
                    <a:cubicBezTo>
                      <a:pt x="192" y="1397"/>
                      <a:pt x="425" y="1292"/>
                      <a:pt x="375" y="1176"/>
                    </a:cubicBezTo>
                    <a:cubicBezTo>
                      <a:pt x="325" y="1060"/>
                      <a:pt x="0" y="836"/>
                      <a:pt x="30" y="786"/>
                    </a:cubicBezTo>
                    <a:cubicBezTo>
                      <a:pt x="60" y="736"/>
                      <a:pt x="419" y="898"/>
                      <a:pt x="555" y="876"/>
                    </a:cubicBezTo>
                    <a:cubicBezTo>
                      <a:pt x="691" y="854"/>
                      <a:pt x="719" y="567"/>
                      <a:pt x="848" y="656"/>
                    </a:cubicBezTo>
                    <a:cubicBezTo>
                      <a:pt x="977" y="745"/>
                      <a:pt x="1266" y="1412"/>
                      <a:pt x="1330" y="1408"/>
                    </a:cubicBezTo>
                    <a:cubicBezTo>
                      <a:pt x="1394" y="1404"/>
                      <a:pt x="1204" y="767"/>
                      <a:pt x="1232" y="631"/>
                    </a:cubicBezTo>
                    <a:cubicBezTo>
                      <a:pt x="1260" y="495"/>
                      <a:pt x="1398" y="695"/>
                      <a:pt x="1500" y="591"/>
                    </a:cubicBezTo>
                    <a:cubicBezTo>
                      <a:pt x="1602" y="487"/>
                      <a:pt x="1800" y="0"/>
                      <a:pt x="1845" y="10"/>
                    </a:cubicBezTo>
                    <a:cubicBezTo>
                      <a:pt x="1890" y="20"/>
                      <a:pt x="1720" y="544"/>
                      <a:pt x="1770" y="651"/>
                    </a:cubicBezTo>
                    <a:cubicBezTo>
                      <a:pt x="1820" y="758"/>
                      <a:pt x="2124" y="562"/>
                      <a:pt x="2145" y="651"/>
                    </a:cubicBezTo>
                    <a:cubicBezTo>
                      <a:pt x="2166" y="740"/>
                      <a:pt x="1961" y="1039"/>
                      <a:pt x="1895" y="1187"/>
                    </a:cubicBezTo>
                    <a:cubicBezTo>
                      <a:pt x="1829" y="1335"/>
                      <a:pt x="1704" y="1528"/>
                      <a:pt x="1747" y="1539"/>
                    </a:cubicBezTo>
                    <a:cubicBezTo>
                      <a:pt x="1791" y="1550"/>
                      <a:pt x="2005" y="1341"/>
                      <a:pt x="2156" y="1253"/>
                    </a:cubicBezTo>
                    <a:cubicBezTo>
                      <a:pt x="2307" y="1165"/>
                      <a:pt x="2582" y="999"/>
                      <a:pt x="2655" y="1011"/>
                    </a:cubicBezTo>
                    <a:cubicBezTo>
                      <a:pt x="2728" y="1023"/>
                      <a:pt x="2509" y="1287"/>
                      <a:pt x="2595" y="1326"/>
                    </a:cubicBezTo>
                    <a:cubicBezTo>
                      <a:pt x="2681" y="1365"/>
                      <a:pt x="3160" y="1193"/>
                      <a:pt x="3170" y="1245"/>
                    </a:cubicBezTo>
                    <a:cubicBezTo>
                      <a:pt x="3180" y="1297"/>
                      <a:pt x="2715" y="1520"/>
                      <a:pt x="2655" y="1641"/>
                    </a:cubicBezTo>
                    <a:cubicBezTo>
                      <a:pt x="2595" y="1762"/>
                      <a:pt x="2919" y="1936"/>
                      <a:pt x="2811" y="1972"/>
                    </a:cubicBezTo>
                    <a:cubicBezTo>
                      <a:pt x="2703" y="2008"/>
                      <a:pt x="2173" y="1874"/>
                      <a:pt x="2009" y="1858"/>
                    </a:cubicBezTo>
                    <a:cubicBezTo>
                      <a:pt x="1845" y="1841"/>
                      <a:pt x="1761" y="1795"/>
                      <a:pt x="1829" y="1874"/>
                    </a:cubicBezTo>
                    <a:cubicBezTo>
                      <a:pt x="1897" y="1953"/>
                      <a:pt x="2335" y="2223"/>
                      <a:pt x="2418" y="2332"/>
                    </a:cubicBezTo>
                    <a:cubicBezTo>
                      <a:pt x="2501" y="2441"/>
                      <a:pt x="2325" y="2424"/>
                      <a:pt x="2325" y="2526"/>
                    </a:cubicBezTo>
                    <a:cubicBezTo>
                      <a:pt x="2325" y="2628"/>
                      <a:pt x="2455" y="2926"/>
                      <a:pt x="2415" y="2946"/>
                    </a:cubicBezTo>
                    <a:cubicBezTo>
                      <a:pt x="2375" y="2966"/>
                      <a:pt x="2192" y="2683"/>
                      <a:pt x="2085" y="2646"/>
                    </a:cubicBezTo>
                    <a:cubicBezTo>
                      <a:pt x="1978" y="2609"/>
                      <a:pt x="1861" y="2830"/>
                      <a:pt x="1772" y="2725"/>
                    </a:cubicBezTo>
                    <a:cubicBezTo>
                      <a:pt x="1683" y="2620"/>
                      <a:pt x="1614" y="2103"/>
                      <a:pt x="1551" y="2013"/>
                    </a:cubicBezTo>
                    <a:cubicBezTo>
                      <a:pt x="1488" y="1923"/>
                      <a:pt x="1446" y="2043"/>
                      <a:pt x="1396" y="2185"/>
                    </a:cubicBezTo>
                    <a:cubicBezTo>
                      <a:pt x="1345" y="2327"/>
                      <a:pt x="1296" y="2722"/>
                      <a:pt x="1248" y="2864"/>
                    </a:cubicBezTo>
                    <a:cubicBezTo>
                      <a:pt x="1200" y="3006"/>
                      <a:pt x="1151" y="3060"/>
                      <a:pt x="1110" y="3036"/>
                    </a:cubicBezTo>
                    <a:cubicBezTo>
                      <a:pt x="1069" y="3012"/>
                      <a:pt x="1090" y="2704"/>
                      <a:pt x="1005" y="2721"/>
                    </a:cubicBezTo>
                    <a:cubicBezTo>
                      <a:pt x="920" y="2738"/>
                      <a:pt x="640" y="3181"/>
                      <a:pt x="600" y="3141"/>
                    </a:cubicBezTo>
                    <a:cubicBezTo>
                      <a:pt x="560" y="3101"/>
                      <a:pt x="773" y="2610"/>
                      <a:pt x="765" y="2481"/>
                    </a:cubicBezTo>
                    <a:cubicBezTo>
                      <a:pt x="757" y="2352"/>
                      <a:pt x="527" y="2448"/>
                      <a:pt x="553" y="2365"/>
                    </a:cubicBezTo>
                    <a:cubicBezTo>
                      <a:pt x="579" y="2282"/>
                      <a:pt x="826" y="2073"/>
                      <a:pt x="921" y="1981"/>
                    </a:cubicBezTo>
                    <a:cubicBezTo>
                      <a:pt x="1017" y="1888"/>
                      <a:pt x="1077" y="1858"/>
                      <a:pt x="1126" y="1809"/>
                    </a:cubicBezTo>
                    <a:cubicBezTo>
                      <a:pt x="1175" y="1760"/>
                      <a:pt x="1348" y="1741"/>
                      <a:pt x="1216" y="1686"/>
                    </a:cubicBezTo>
                    <a:cubicBezTo>
                      <a:pt x="1084" y="1632"/>
                      <a:pt x="515" y="1554"/>
                      <a:pt x="332" y="14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5CBF"/>
                  </a:gs>
                  <a:gs pos="25000">
                    <a:srgbClr val="0087E6"/>
                  </a:gs>
                  <a:gs pos="75000">
                    <a:srgbClr val="21D6E0"/>
                  </a:gs>
                  <a:gs pos="100000">
                    <a:srgbClr val="03D4A8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Oval 15"/>
              <p:cNvSpPr>
                <a:spLocks noChangeArrowheads="1"/>
              </p:cNvSpPr>
              <p:nvPr/>
            </p:nvSpPr>
            <p:spPr bwMode="auto">
              <a:xfrm>
                <a:off x="7353" y="5411"/>
                <a:ext cx="417" cy="417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4" name="Group 16"/>
            <p:cNvGrpSpPr>
              <a:grpSpLocks/>
            </p:cNvGrpSpPr>
            <p:nvPr/>
          </p:nvGrpSpPr>
          <p:grpSpPr bwMode="auto">
            <a:xfrm>
              <a:off x="5958" y="3094"/>
              <a:ext cx="3187" cy="2797"/>
              <a:chOff x="5733" y="5048"/>
              <a:chExt cx="3187" cy="2797"/>
            </a:xfrm>
          </p:grpSpPr>
          <p:sp>
            <p:nvSpPr>
              <p:cNvPr id="58" name="Freeform 17"/>
              <p:cNvSpPr>
                <a:spLocks/>
              </p:cNvSpPr>
              <p:nvPr/>
            </p:nvSpPr>
            <p:spPr bwMode="auto">
              <a:xfrm>
                <a:off x="5733" y="5048"/>
                <a:ext cx="3187" cy="2797"/>
              </a:xfrm>
              <a:custGeom>
                <a:avLst/>
                <a:gdLst/>
                <a:ahLst/>
                <a:cxnLst>
                  <a:cxn ang="0">
                    <a:pos x="567" y="2002"/>
                  </a:cxn>
                  <a:cxn ang="0">
                    <a:pos x="177" y="1672"/>
                  </a:cxn>
                  <a:cxn ang="0">
                    <a:pos x="57" y="1267"/>
                  </a:cxn>
                  <a:cxn ang="0">
                    <a:pos x="522" y="1072"/>
                  </a:cxn>
                  <a:cxn ang="0">
                    <a:pos x="1287" y="1259"/>
                  </a:cxn>
                  <a:cxn ang="0">
                    <a:pos x="927" y="742"/>
                  </a:cxn>
                  <a:cxn ang="0">
                    <a:pos x="613" y="323"/>
                  </a:cxn>
                  <a:cxn ang="0">
                    <a:pos x="957" y="82"/>
                  </a:cxn>
                  <a:cxn ang="0">
                    <a:pos x="1446" y="90"/>
                  </a:cxn>
                  <a:cxn ang="0">
                    <a:pos x="1542" y="622"/>
                  </a:cxn>
                  <a:cxn ang="0">
                    <a:pos x="1701" y="1119"/>
                  </a:cxn>
                  <a:cxn ang="0">
                    <a:pos x="1862" y="646"/>
                  </a:cxn>
                  <a:cxn ang="0">
                    <a:pos x="2102" y="156"/>
                  </a:cxn>
                  <a:cxn ang="0">
                    <a:pos x="2532" y="202"/>
                  </a:cxn>
                  <a:cxn ang="0">
                    <a:pos x="2970" y="414"/>
                  </a:cxn>
                  <a:cxn ang="0">
                    <a:pos x="2815" y="840"/>
                  </a:cxn>
                  <a:cxn ang="0">
                    <a:pos x="2101" y="1221"/>
                  </a:cxn>
                  <a:cxn ang="0">
                    <a:pos x="1965" y="1341"/>
                  </a:cxn>
                  <a:cxn ang="0">
                    <a:pos x="2710" y="1363"/>
                  </a:cxn>
                  <a:cxn ang="0">
                    <a:pos x="3175" y="1763"/>
                  </a:cxn>
                  <a:cxn ang="0">
                    <a:pos x="2637" y="2332"/>
                  </a:cxn>
                  <a:cxn ang="0">
                    <a:pos x="2427" y="2077"/>
                  </a:cxn>
                  <a:cxn ang="0">
                    <a:pos x="1822" y="1617"/>
                  </a:cxn>
                  <a:cxn ang="0">
                    <a:pos x="1799" y="1847"/>
                  </a:cxn>
                  <a:cxn ang="0">
                    <a:pos x="2080" y="2483"/>
                  </a:cxn>
                  <a:cxn ang="0">
                    <a:pos x="1887" y="2782"/>
                  </a:cxn>
                  <a:cxn ang="0">
                    <a:pos x="1497" y="2572"/>
                  </a:cxn>
                  <a:cxn ang="0">
                    <a:pos x="1017" y="2452"/>
                  </a:cxn>
                  <a:cxn ang="0">
                    <a:pos x="1257" y="1972"/>
                  </a:cxn>
                  <a:cxn ang="0">
                    <a:pos x="1452" y="1717"/>
                  </a:cxn>
                  <a:cxn ang="0">
                    <a:pos x="1359" y="1551"/>
                  </a:cxn>
                  <a:cxn ang="0">
                    <a:pos x="567" y="2002"/>
                  </a:cxn>
                </a:cxnLst>
                <a:rect l="0" t="0" r="r" b="b"/>
                <a:pathLst>
                  <a:path w="3187" h="2797">
                    <a:moveTo>
                      <a:pt x="567" y="2002"/>
                    </a:moveTo>
                    <a:cubicBezTo>
                      <a:pt x="370" y="2022"/>
                      <a:pt x="262" y="1794"/>
                      <a:pt x="177" y="1672"/>
                    </a:cubicBezTo>
                    <a:cubicBezTo>
                      <a:pt x="92" y="1550"/>
                      <a:pt x="0" y="1367"/>
                      <a:pt x="57" y="1267"/>
                    </a:cubicBezTo>
                    <a:cubicBezTo>
                      <a:pt x="114" y="1167"/>
                      <a:pt x="317" y="1073"/>
                      <a:pt x="522" y="1072"/>
                    </a:cubicBezTo>
                    <a:cubicBezTo>
                      <a:pt x="727" y="1071"/>
                      <a:pt x="1220" y="1314"/>
                      <a:pt x="1287" y="1259"/>
                    </a:cubicBezTo>
                    <a:cubicBezTo>
                      <a:pt x="1354" y="1204"/>
                      <a:pt x="1039" y="898"/>
                      <a:pt x="927" y="742"/>
                    </a:cubicBezTo>
                    <a:cubicBezTo>
                      <a:pt x="815" y="586"/>
                      <a:pt x="608" y="433"/>
                      <a:pt x="613" y="323"/>
                    </a:cubicBezTo>
                    <a:cubicBezTo>
                      <a:pt x="618" y="213"/>
                      <a:pt x="818" y="121"/>
                      <a:pt x="957" y="82"/>
                    </a:cubicBezTo>
                    <a:cubicBezTo>
                      <a:pt x="1096" y="43"/>
                      <a:pt x="1349" y="0"/>
                      <a:pt x="1446" y="90"/>
                    </a:cubicBezTo>
                    <a:cubicBezTo>
                      <a:pt x="1543" y="180"/>
                      <a:pt x="1500" y="451"/>
                      <a:pt x="1542" y="622"/>
                    </a:cubicBezTo>
                    <a:cubicBezTo>
                      <a:pt x="1584" y="793"/>
                      <a:pt x="1648" y="1115"/>
                      <a:pt x="1701" y="1119"/>
                    </a:cubicBezTo>
                    <a:cubicBezTo>
                      <a:pt x="1754" y="1123"/>
                      <a:pt x="1796" y="806"/>
                      <a:pt x="1862" y="646"/>
                    </a:cubicBezTo>
                    <a:cubicBezTo>
                      <a:pt x="1929" y="486"/>
                      <a:pt x="1991" y="230"/>
                      <a:pt x="2102" y="156"/>
                    </a:cubicBezTo>
                    <a:cubicBezTo>
                      <a:pt x="2213" y="82"/>
                      <a:pt x="2387" y="159"/>
                      <a:pt x="2532" y="202"/>
                    </a:cubicBezTo>
                    <a:cubicBezTo>
                      <a:pt x="2677" y="245"/>
                      <a:pt x="2923" y="308"/>
                      <a:pt x="2970" y="414"/>
                    </a:cubicBezTo>
                    <a:cubicBezTo>
                      <a:pt x="3017" y="520"/>
                      <a:pt x="2960" y="706"/>
                      <a:pt x="2815" y="840"/>
                    </a:cubicBezTo>
                    <a:cubicBezTo>
                      <a:pt x="2670" y="975"/>
                      <a:pt x="2242" y="1138"/>
                      <a:pt x="2101" y="1221"/>
                    </a:cubicBezTo>
                    <a:cubicBezTo>
                      <a:pt x="1958" y="1305"/>
                      <a:pt x="1863" y="1317"/>
                      <a:pt x="1965" y="1341"/>
                    </a:cubicBezTo>
                    <a:cubicBezTo>
                      <a:pt x="2066" y="1364"/>
                      <a:pt x="2509" y="1292"/>
                      <a:pt x="2710" y="1363"/>
                    </a:cubicBezTo>
                    <a:cubicBezTo>
                      <a:pt x="2912" y="1434"/>
                      <a:pt x="3187" y="1602"/>
                      <a:pt x="3175" y="1763"/>
                    </a:cubicBezTo>
                    <a:cubicBezTo>
                      <a:pt x="3163" y="1924"/>
                      <a:pt x="2762" y="2280"/>
                      <a:pt x="2637" y="2332"/>
                    </a:cubicBezTo>
                    <a:cubicBezTo>
                      <a:pt x="2512" y="2384"/>
                      <a:pt x="2563" y="2196"/>
                      <a:pt x="2427" y="2077"/>
                    </a:cubicBezTo>
                    <a:cubicBezTo>
                      <a:pt x="2291" y="1958"/>
                      <a:pt x="1927" y="1655"/>
                      <a:pt x="1822" y="1617"/>
                    </a:cubicBezTo>
                    <a:cubicBezTo>
                      <a:pt x="1717" y="1579"/>
                      <a:pt x="1755" y="1703"/>
                      <a:pt x="1799" y="1847"/>
                    </a:cubicBezTo>
                    <a:cubicBezTo>
                      <a:pt x="1841" y="1992"/>
                      <a:pt x="2065" y="2327"/>
                      <a:pt x="2080" y="2483"/>
                    </a:cubicBezTo>
                    <a:cubicBezTo>
                      <a:pt x="2095" y="2639"/>
                      <a:pt x="1984" y="2767"/>
                      <a:pt x="1887" y="2782"/>
                    </a:cubicBezTo>
                    <a:cubicBezTo>
                      <a:pt x="1790" y="2797"/>
                      <a:pt x="1642" y="2627"/>
                      <a:pt x="1497" y="2572"/>
                    </a:cubicBezTo>
                    <a:cubicBezTo>
                      <a:pt x="1352" y="2517"/>
                      <a:pt x="1057" y="2552"/>
                      <a:pt x="1017" y="2452"/>
                    </a:cubicBezTo>
                    <a:cubicBezTo>
                      <a:pt x="977" y="2352"/>
                      <a:pt x="1184" y="2095"/>
                      <a:pt x="1257" y="1972"/>
                    </a:cubicBezTo>
                    <a:cubicBezTo>
                      <a:pt x="1330" y="1849"/>
                      <a:pt x="1435" y="1787"/>
                      <a:pt x="1452" y="1717"/>
                    </a:cubicBezTo>
                    <a:cubicBezTo>
                      <a:pt x="1469" y="1647"/>
                      <a:pt x="1506" y="1504"/>
                      <a:pt x="1359" y="1551"/>
                    </a:cubicBezTo>
                    <a:cubicBezTo>
                      <a:pt x="1212" y="1598"/>
                      <a:pt x="811" y="1989"/>
                      <a:pt x="567" y="20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0808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Oval 18"/>
              <p:cNvSpPr>
                <a:spLocks noChangeArrowheads="1"/>
              </p:cNvSpPr>
              <p:nvPr/>
            </p:nvSpPr>
            <p:spPr bwMode="auto">
              <a:xfrm>
                <a:off x="7170" y="6161"/>
                <a:ext cx="417" cy="417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3952" y="5866"/>
              <a:ext cx="2006" cy="989"/>
            </a:xfrm>
            <a:custGeom>
              <a:avLst/>
              <a:gdLst/>
              <a:ahLst/>
              <a:cxnLst>
                <a:cxn ang="0">
                  <a:pos x="1913" y="989"/>
                </a:cxn>
                <a:cxn ang="0">
                  <a:pos x="1643" y="434"/>
                </a:cxn>
                <a:cxn ang="0">
                  <a:pos x="1085" y="25"/>
                </a:cxn>
                <a:cxn ang="0">
                  <a:pos x="82" y="284"/>
                </a:cxn>
                <a:cxn ang="0">
                  <a:pos x="593" y="284"/>
                </a:cxn>
                <a:cxn ang="0">
                  <a:pos x="938" y="239"/>
                </a:cxn>
                <a:cxn ang="0">
                  <a:pos x="1178" y="404"/>
                </a:cxn>
                <a:cxn ang="0">
                  <a:pos x="1913" y="989"/>
                </a:cxn>
              </a:cxnLst>
              <a:rect l="0" t="0" r="r" b="b"/>
              <a:pathLst>
                <a:path w="2006" h="989">
                  <a:moveTo>
                    <a:pt x="1913" y="989"/>
                  </a:moveTo>
                  <a:cubicBezTo>
                    <a:pt x="2006" y="956"/>
                    <a:pt x="1781" y="595"/>
                    <a:pt x="1643" y="434"/>
                  </a:cubicBezTo>
                  <a:cubicBezTo>
                    <a:pt x="1505" y="273"/>
                    <a:pt x="1345" y="50"/>
                    <a:pt x="1085" y="25"/>
                  </a:cubicBezTo>
                  <a:cubicBezTo>
                    <a:pt x="825" y="0"/>
                    <a:pt x="164" y="241"/>
                    <a:pt x="82" y="284"/>
                  </a:cubicBezTo>
                  <a:cubicBezTo>
                    <a:pt x="0" y="327"/>
                    <a:pt x="450" y="291"/>
                    <a:pt x="593" y="284"/>
                  </a:cubicBezTo>
                  <a:cubicBezTo>
                    <a:pt x="736" y="277"/>
                    <a:pt x="841" y="219"/>
                    <a:pt x="938" y="239"/>
                  </a:cubicBezTo>
                  <a:cubicBezTo>
                    <a:pt x="1035" y="259"/>
                    <a:pt x="1016" y="279"/>
                    <a:pt x="1178" y="404"/>
                  </a:cubicBezTo>
                  <a:cubicBezTo>
                    <a:pt x="1340" y="529"/>
                    <a:pt x="1760" y="867"/>
                    <a:pt x="1913" y="989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6463" y="5940"/>
              <a:ext cx="1545" cy="950"/>
            </a:xfrm>
            <a:custGeom>
              <a:avLst/>
              <a:gdLst/>
              <a:ahLst/>
              <a:cxnLst>
                <a:cxn ang="0">
                  <a:pos x="37" y="915"/>
                </a:cxn>
                <a:cxn ang="0">
                  <a:pos x="332" y="300"/>
                </a:cxn>
                <a:cxn ang="0">
                  <a:pos x="857" y="45"/>
                </a:cxn>
                <a:cxn ang="0">
                  <a:pos x="1532" y="45"/>
                </a:cxn>
                <a:cxn ang="0">
                  <a:pos x="932" y="315"/>
                </a:cxn>
                <a:cxn ang="0">
                  <a:pos x="557" y="510"/>
                </a:cxn>
                <a:cxn ang="0">
                  <a:pos x="37" y="915"/>
                </a:cxn>
              </a:cxnLst>
              <a:rect l="0" t="0" r="r" b="b"/>
              <a:pathLst>
                <a:path w="1545" h="950">
                  <a:moveTo>
                    <a:pt x="37" y="915"/>
                  </a:moveTo>
                  <a:cubicBezTo>
                    <a:pt x="0" y="880"/>
                    <a:pt x="195" y="445"/>
                    <a:pt x="332" y="300"/>
                  </a:cubicBezTo>
                  <a:cubicBezTo>
                    <a:pt x="469" y="155"/>
                    <a:pt x="657" y="87"/>
                    <a:pt x="857" y="45"/>
                  </a:cubicBezTo>
                  <a:cubicBezTo>
                    <a:pt x="1057" y="3"/>
                    <a:pt x="1519" y="0"/>
                    <a:pt x="1532" y="45"/>
                  </a:cubicBezTo>
                  <a:cubicBezTo>
                    <a:pt x="1545" y="90"/>
                    <a:pt x="1094" y="238"/>
                    <a:pt x="932" y="315"/>
                  </a:cubicBezTo>
                  <a:cubicBezTo>
                    <a:pt x="770" y="392"/>
                    <a:pt x="711" y="410"/>
                    <a:pt x="557" y="510"/>
                  </a:cubicBezTo>
                  <a:cubicBezTo>
                    <a:pt x="403" y="610"/>
                    <a:pt x="74" y="950"/>
                    <a:pt x="37" y="915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21"/>
            <p:cNvSpPr>
              <a:spLocks noChangeArrowheads="1"/>
            </p:cNvSpPr>
            <p:nvPr/>
          </p:nvSpPr>
          <p:spPr bwMode="auto">
            <a:xfrm>
              <a:off x="3660" y="12063"/>
              <a:ext cx="5150" cy="39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7" name="Group 2"/>
          <p:cNvGrpSpPr>
            <a:grpSpLocks/>
          </p:cNvGrpSpPr>
          <p:nvPr/>
        </p:nvGrpSpPr>
        <p:grpSpPr bwMode="auto">
          <a:xfrm>
            <a:off x="7020272" y="5085184"/>
            <a:ext cx="914387" cy="1440160"/>
            <a:chOff x="2674" y="1443"/>
            <a:chExt cx="6471" cy="11014"/>
          </a:xfrm>
        </p:grpSpPr>
        <p:sp>
          <p:nvSpPr>
            <p:cNvPr id="68" name="Freeform 3"/>
            <p:cNvSpPr>
              <a:spLocks/>
            </p:cNvSpPr>
            <p:nvPr/>
          </p:nvSpPr>
          <p:spPr bwMode="auto">
            <a:xfrm>
              <a:off x="6469" y="4484"/>
              <a:ext cx="1171" cy="6616"/>
            </a:xfrm>
            <a:custGeom>
              <a:avLst/>
              <a:gdLst/>
              <a:ahLst/>
              <a:cxnLst>
                <a:cxn ang="0">
                  <a:pos x="1171" y="0"/>
                </a:cxn>
                <a:cxn ang="0">
                  <a:pos x="257" y="1109"/>
                </a:cxn>
                <a:cxn ang="0">
                  <a:pos x="6" y="2343"/>
                </a:cxn>
                <a:cxn ang="0">
                  <a:pos x="221" y="4516"/>
                </a:cxn>
                <a:cxn ang="0">
                  <a:pos x="236" y="6151"/>
                </a:cxn>
                <a:cxn ang="0">
                  <a:pos x="191" y="6616"/>
                </a:cxn>
              </a:cxnLst>
              <a:rect l="0" t="0" r="r" b="b"/>
              <a:pathLst>
                <a:path w="1171" h="6616">
                  <a:moveTo>
                    <a:pt x="1171" y="0"/>
                  </a:moveTo>
                  <a:cubicBezTo>
                    <a:pt x="1020" y="185"/>
                    <a:pt x="452" y="719"/>
                    <a:pt x="257" y="1109"/>
                  </a:cubicBezTo>
                  <a:cubicBezTo>
                    <a:pt x="63" y="1499"/>
                    <a:pt x="12" y="1775"/>
                    <a:pt x="6" y="2343"/>
                  </a:cubicBezTo>
                  <a:cubicBezTo>
                    <a:pt x="0" y="2911"/>
                    <a:pt x="183" y="3881"/>
                    <a:pt x="221" y="4516"/>
                  </a:cubicBezTo>
                  <a:cubicBezTo>
                    <a:pt x="259" y="5151"/>
                    <a:pt x="241" y="5801"/>
                    <a:pt x="236" y="6151"/>
                  </a:cubicBezTo>
                  <a:cubicBezTo>
                    <a:pt x="231" y="6501"/>
                    <a:pt x="201" y="6519"/>
                    <a:pt x="191" y="6616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4"/>
            <p:cNvSpPr>
              <a:spLocks/>
            </p:cNvSpPr>
            <p:nvPr/>
          </p:nvSpPr>
          <p:spPr bwMode="auto">
            <a:xfrm>
              <a:off x="6150" y="3375"/>
              <a:ext cx="350" cy="763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700"/>
                </a:cxn>
                <a:cxn ang="0">
                  <a:pos x="210" y="5070"/>
                </a:cxn>
                <a:cxn ang="0">
                  <a:pos x="345" y="6855"/>
                </a:cxn>
                <a:cxn ang="0">
                  <a:pos x="240" y="7635"/>
                </a:cxn>
              </a:cxnLst>
              <a:rect l="0" t="0" r="r" b="b"/>
              <a:pathLst>
                <a:path w="350" h="7635">
                  <a:moveTo>
                    <a:pt x="30" y="0"/>
                  </a:moveTo>
                  <a:cubicBezTo>
                    <a:pt x="30" y="450"/>
                    <a:pt x="0" y="1855"/>
                    <a:pt x="30" y="2700"/>
                  </a:cubicBezTo>
                  <a:cubicBezTo>
                    <a:pt x="60" y="3545"/>
                    <a:pt x="158" y="4378"/>
                    <a:pt x="210" y="5070"/>
                  </a:cubicBezTo>
                  <a:cubicBezTo>
                    <a:pt x="262" y="5762"/>
                    <a:pt x="340" y="6428"/>
                    <a:pt x="345" y="6855"/>
                  </a:cubicBezTo>
                  <a:cubicBezTo>
                    <a:pt x="350" y="7282"/>
                    <a:pt x="262" y="7473"/>
                    <a:pt x="240" y="763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4182" y="4207"/>
              <a:ext cx="2193" cy="69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5" y="930"/>
                </a:cxn>
                <a:cxn ang="0">
                  <a:pos x="1560" y="2100"/>
                </a:cxn>
                <a:cxn ang="0">
                  <a:pos x="1995" y="4230"/>
                </a:cxn>
                <a:cxn ang="0">
                  <a:pos x="2175" y="5852"/>
                </a:cxn>
                <a:cxn ang="0">
                  <a:pos x="2100" y="6930"/>
                </a:cxn>
              </a:cxnLst>
              <a:rect l="0" t="0" r="r" b="b"/>
              <a:pathLst>
                <a:path w="2193" h="6930">
                  <a:moveTo>
                    <a:pt x="0" y="0"/>
                  </a:moveTo>
                  <a:cubicBezTo>
                    <a:pt x="182" y="155"/>
                    <a:pt x="835" y="580"/>
                    <a:pt x="1095" y="930"/>
                  </a:cubicBezTo>
                  <a:cubicBezTo>
                    <a:pt x="1355" y="1280"/>
                    <a:pt x="1410" y="1550"/>
                    <a:pt x="1560" y="2100"/>
                  </a:cubicBezTo>
                  <a:cubicBezTo>
                    <a:pt x="1710" y="2650"/>
                    <a:pt x="1893" y="3605"/>
                    <a:pt x="1995" y="4230"/>
                  </a:cubicBezTo>
                  <a:cubicBezTo>
                    <a:pt x="2097" y="4855"/>
                    <a:pt x="2157" y="5402"/>
                    <a:pt x="2175" y="5852"/>
                  </a:cubicBezTo>
                  <a:cubicBezTo>
                    <a:pt x="2193" y="6302"/>
                    <a:pt x="2113" y="6740"/>
                    <a:pt x="2100" y="693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1" name="Group 6"/>
            <p:cNvGrpSpPr>
              <a:grpSpLocks/>
            </p:cNvGrpSpPr>
            <p:nvPr/>
          </p:nvGrpSpPr>
          <p:grpSpPr bwMode="auto">
            <a:xfrm>
              <a:off x="5037" y="6963"/>
              <a:ext cx="2685" cy="5085"/>
              <a:chOff x="5037" y="6960"/>
              <a:chExt cx="2685" cy="5085"/>
            </a:xfrm>
          </p:grpSpPr>
          <p:sp>
            <p:nvSpPr>
              <p:cNvPr id="84" name="AutoShape 7"/>
              <p:cNvSpPr>
                <a:spLocks noChangeArrowheads="1"/>
              </p:cNvSpPr>
              <p:nvPr/>
            </p:nvSpPr>
            <p:spPr bwMode="auto">
              <a:xfrm rot="10800000">
                <a:off x="5595" y="11400"/>
                <a:ext cx="1575" cy="645"/>
              </a:xfrm>
              <a:prstGeom prst="flowChartManualOperation">
                <a:avLst/>
              </a:prstGeom>
              <a:gradFill rotWithShape="0">
                <a:gsLst>
                  <a:gs pos="0">
                    <a:srgbClr val="4F81BD">
                      <a:alpha val="50999"/>
                    </a:srgbClr>
                  </a:gs>
                  <a:gs pos="100000">
                    <a:srgbClr val="4F81BD">
                      <a:gamma/>
                      <a:shade val="60000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Oval 8"/>
              <p:cNvSpPr>
                <a:spLocks noChangeArrowheads="1"/>
              </p:cNvSpPr>
              <p:nvPr/>
            </p:nvSpPr>
            <p:spPr bwMode="auto">
              <a:xfrm>
                <a:off x="5037" y="8610"/>
                <a:ext cx="2685" cy="312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shade val="60000"/>
                      <a:invGamma/>
                    </a:srgbClr>
                  </a:gs>
                  <a:gs pos="100000">
                    <a:srgbClr val="4F81BD">
                      <a:alpha val="50999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AutoShape 9"/>
              <p:cNvSpPr>
                <a:spLocks noChangeArrowheads="1"/>
              </p:cNvSpPr>
              <p:nvPr/>
            </p:nvSpPr>
            <p:spPr bwMode="auto">
              <a:xfrm>
                <a:off x="5535" y="6960"/>
                <a:ext cx="1635" cy="1770"/>
              </a:xfrm>
              <a:prstGeom prst="flowChartManualOperation">
                <a:avLst/>
              </a:prstGeom>
              <a:gradFill rotWithShape="0">
                <a:gsLst>
                  <a:gs pos="0">
                    <a:srgbClr val="4F81BD">
                      <a:gamma/>
                      <a:shade val="60000"/>
                      <a:invGamma/>
                    </a:srgbClr>
                  </a:gs>
                  <a:gs pos="100000">
                    <a:srgbClr val="4F81BD">
                      <a:alpha val="50999"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2" name="Group 10"/>
            <p:cNvGrpSpPr>
              <a:grpSpLocks/>
            </p:cNvGrpSpPr>
            <p:nvPr/>
          </p:nvGrpSpPr>
          <p:grpSpPr bwMode="auto">
            <a:xfrm>
              <a:off x="2674" y="2450"/>
              <a:ext cx="3284" cy="3222"/>
              <a:chOff x="1645" y="852"/>
              <a:chExt cx="6023" cy="5910"/>
            </a:xfrm>
          </p:grpSpPr>
          <p:sp>
            <p:nvSpPr>
              <p:cNvPr id="82" name="Freeform 11"/>
              <p:cNvSpPr>
                <a:spLocks/>
              </p:cNvSpPr>
              <p:nvPr/>
            </p:nvSpPr>
            <p:spPr bwMode="auto">
              <a:xfrm>
                <a:off x="1645" y="852"/>
                <a:ext cx="6023" cy="5910"/>
              </a:xfrm>
              <a:custGeom>
                <a:avLst/>
                <a:gdLst/>
                <a:ahLst/>
                <a:cxnLst>
                  <a:cxn ang="0">
                    <a:pos x="650" y="2793"/>
                  </a:cxn>
                  <a:cxn ang="0">
                    <a:pos x="20" y="1698"/>
                  </a:cxn>
                  <a:cxn ang="0">
                    <a:pos x="530" y="978"/>
                  </a:cxn>
                  <a:cxn ang="0">
                    <a:pos x="1595" y="1278"/>
                  </a:cxn>
                  <a:cxn ang="0">
                    <a:pos x="2480" y="2658"/>
                  </a:cxn>
                  <a:cxn ang="0">
                    <a:pos x="2300" y="1233"/>
                  </a:cxn>
                  <a:cxn ang="0">
                    <a:pos x="2495" y="543"/>
                  </a:cxn>
                  <a:cxn ang="0">
                    <a:pos x="3425" y="93"/>
                  </a:cxn>
                  <a:cxn ang="0">
                    <a:pos x="3980" y="1098"/>
                  </a:cxn>
                  <a:cxn ang="0">
                    <a:pos x="3515" y="2253"/>
                  </a:cxn>
                  <a:cxn ang="0">
                    <a:pos x="3245" y="2898"/>
                  </a:cxn>
                  <a:cxn ang="0">
                    <a:pos x="3995" y="2373"/>
                  </a:cxn>
                  <a:cxn ang="0">
                    <a:pos x="4880" y="1908"/>
                  </a:cxn>
                  <a:cxn ang="0">
                    <a:pos x="5855" y="2358"/>
                  </a:cxn>
                  <a:cxn ang="0">
                    <a:pos x="5885" y="3228"/>
                  </a:cxn>
                  <a:cxn ang="0">
                    <a:pos x="5195" y="3693"/>
                  </a:cxn>
                  <a:cxn ang="0">
                    <a:pos x="3725" y="3483"/>
                  </a:cxn>
                  <a:cxn ang="0">
                    <a:pos x="3395" y="3513"/>
                  </a:cxn>
                  <a:cxn ang="0">
                    <a:pos x="4475" y="4353"/>
                  </a:cxn>
                  <a:cxn ang="0">
                    <a:pos x="4730" y="5448"/>
                  </a:cxn>
                  <a:cxn ang="0">
                    <a:pos x="3815" y="5658"/>
                  </a:cxn>
                  <a:cxn ang="0">
                    <a:pos x="3290" y="5073"/>
                  </a:cxn>
                  <a:cxn ang="0">
                    <a:pos x="2885" y="3768"/>
                  </a:cxn>
                  <a:cxn ang="0">
                    <a:pos x="2600" y="4083"/>
                  </a:cxn>
                  <a:cxn ang="0">
                    <a:pos x="2330" y="5328"/>
                  </a:cxn>
                  <a:cxn ang="0">
                    <a:pos x="1565" y="5898"/>
                  </a:cxn>
                  <a:cxn ang="0">
                    <a:pos x="1010" y="5253"/>
                  </a:cxn>
                  <a:cxn ang="0">
                    <a:pos x="1055" y="4413"/>
                  </a:cxn>
                  <a:cxn ang="0">
                    <a:pos x="1730" y="3708"/>
                  </a:cxn>
                  <a:cxn ang="0">
                    <a:pos x="2105" y="3393"/>
                  </a:cxn>
                  <a:cxn ang="0">
                    <a:pos x="2270" y="3168"/>
                  </a:cxn>
                  <a:cxn ang="0">
                    <a:pos x="650" y="2793"/>
                  </a:cxn>
                </a:cxnLst>
                <a:rect l="0" t="0" r="r" b="b"/>
                <a:pathLst>
                  <a:path w="6023" h="5910">
                    <a:moveTo>
                      <a:pt x="650" y="2793"/>
                    </a:moveTo>
                    <a:cubicBezTo>
                      <a:pt x="275" y="2548"/>
                      <a:pt x="40" y="2000"/>
                      <a:pt x="20" y="1698"/>
                    </a:cubicBezTo>
                    <a:cubicBezTo>
                      <a:pt x="0" y="1396"/>
                      <a:pt x="267" y="1048"/>
                      <a:pt x="530" y="978"/>
                    </a:cubicBezTo>
                    <a:cubicBezTo>
                      <a:pt x="793" y="908"/>
                      <a:pt x="1270" y="998"/>
                      <a:pt x="1595" y="1278"/>
                    </a:cubicBezTo>
                    <a:cubicBezTo>
                      <a:pt x="1920" y="1558"/>
                      <a:pt x="2363" y="2665"/>
                      <a:pt x="2480" y="2658"/>
                    </a:cubicBezTo>
                    <a:cubicBezTo>
                      <a:pt x="2597" y="2651"/>
                      <a:pt x="2298" y="1585"/>
                      <a:pt x="2300" y="1233"/>
                    </a:cubicBezTo>
                    <a:cubicBezTo>
                      <a:pt x="2302" y="881"/>
                      <a:pt x="2308" y="733"/>
                      <a:pt x="2495" y="543"/>
                    </a:cubicBezTo>
                    <a:cubicBezTo>
                      <a:pt x="2682" y="353"/>
                      <a:pt x="3177" y="0"/>
                      <a:pt x="3425" y="93"/>
                    </a:cubicBezTo>
                    <a:cubicBezTo>
                      <a:pt x="3673" y="186"/>
                      <a:pt x="3965" y="738"/>
                      <a:pt x="3980" y="1098"/>
                    </a:cubicBezTo>
                    <a:cubicBezTo>
                      <a:pt x="3995" y="1458"/>
                      <a:pt x="3637" y="1953"/>
                      <a:pt x="3515" y="2253"/>
                    </a:cubicBezTo>
                    <a:cubicBezTo>
                      <a:pt x="3393" y="2553"/>
                      <a:pt x="3165" y="2878"/>
                      <a:pt x="3245" y="2898"/>
                    </a:cubicBezTo>
                    <a:cubicBezTo>
                      <a:pt x="3325" y="2918"/>
                      <a:pt x="3723" y="2538"/>
                      <a:pt x="3995" y="2373"/>
                    </a:cubicBezTo>
                    <a:cubicBezTo>
                      <a:pt x="4267" y="2208"/>
                      <a:pt x="4570" y="1910"/>
                      <a:pt x="4880" y="1908"/>
                    </a:cubicBezTo>
                    <a:cubicBezTo>
                      <a:pt x="5190" y="1906"/>
                      <a:pt x="5687" y="2138"/>
                      <a:pt x="5855" y="2358"/>
                    </a:cubicBezTo>
                    <a:cubicBezTo>
                      <a:pt x="6023" y="2578"/>
                      <a:pt x="5995" y="3006"/>
                      <a:pt x="5885" y="3228"/>
                    </a:cubicBezTo>
                    <a:cubicBezTo>
                      <a:pt x="5775" y="3450"/>
                      <a:pt x="5555" y="3651"/>
                      <a:pt x="5195" y="3693"/>
                    </a:cubicBezTo>
                    <a:cubicBezTo>
                      <a:pt x="4835" y="3735"/>
                      <a:pt x="4025" y="3513"/>
                      <a:pt x="3725" y="3483"/>
                    </a:cubicBezTo>
                    <a:cubicBezTo>
                      <a:pt x="3425" y="3453"/>
                      <a:pt x="3270" y="3368"/>
                      <a:pt x="3395" y="3513"/>
                    </a:cubicBezTo>
                    <a:cubicBezTo>
                      <a:pt x="3520" y="3658"/>
                      <a:pt x="4253" y="4030"/>
                      <a:pt x="4475" y="4353"/>
                    </a:cubicBezTo>
                    <a:cubicBezTo>
                      <a:pt x="4697" y="4676"/>
                      <a:pt x="4840" y="5231"/>
                      <a:pt x="4730" y="5448"/>
                    </a:cubicBezTo>
                    <a:cubicBezTo>
                      <a:pt x="4620" y="5665"/>
                      <a:pt x="4055" y="5720"/>
                      <a:pt x="3815" y="5658"/>
                    </a:cubicBezTo>
                    <a:cubicBezTo>
                      <a:pt x="3575" y="5596"/>
                      <a:pt x="3445" y="5388"/>
                      <a:pt x="3290" y="5073"/>
                    </a:cubicBezTo>
                    <a:cubicBezTo>
                      <a:pt x="3135" y="4758"/>
                      <a:pt x="3000" y="3933"/>
                      <a:pt x="2885" y="3768"/>
                    </a:cubicBezTo>
                    <a:cubicBezTo>
                      <a:pt x="2770" y="3603"/>
                      <a:pt x="2693" y="3823"/>
                      <a:pt x="2600" y="4083"/>
                    </a:cubicBezTo>
                    <a:cubicBezTo>
                      <a:pt x="2507" y="4343"/>
                      <a:pt x="2503" y="5026"/>
                      <a:pt x="2330" y="5328"/>
                    </a:cubicBezTo>
                    <a:cubicBezTo>
                      <a:pt x="2157" y="5630"/>
                      <a:pt x="1785" y="5910"/>
                      <a:pt x="1565" y="5898"/>
                    </a:cubicBezTo>
                    <a:cubicBezTo>
                      <a:pt x="1345" y="5886"/>
                      <a:pt x="1095" y="5501"/>
                      <a:pt x="1010" y="5253"/>
                    </a:cubicBezTo>
                    <a:cubicBezTo>
                      <a:pt x="925" y="5005"/>
                      <a:pt x="935" y="4670"/>
                      <a:pt x="1055" y="4413"/>
                    </a:cubicBezTo>
                    <a:cubicBezTo>
                      <a:pt x="1175" y="4156"/>
                      <a:pt x="1555" y="3878"/>
                      <a:pt x="1730" y="3708"/>
                    </a:cubicBezTo>
                    <a:cubicBezTo>
                      <a:pt x="1905" y="3538"/>
                      <a:pt x="2015" y="3483"/>
                      <a:pt x="2105" y="3393"/>
                    </a:cubicBezTo>
                    <a:cubicBezTo>
                      <a:pt x="2195" y="3303"/>
                      <a:pt x="2512" y="3268"/>
                      <a:pt x="2270" y="3168"/>
                    </a:cubicBezTo>
                    <a:cubicBezTo>
                      <a:pt x="2028" y="3068"/>
                      <a:pt x="965" y="3125"/>
                      <a:pt x="650" y="27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Oval 12"/>
              <p:cNvSpPr>
                <a:spLocks noChangeArrowheads="1"/>
              </p:cNvSpPr>
              <p:nvPr/>
            </p:nvSpPr>
            <p:spPr bwMode="auto">
              <a:xfrm>
                <a:off x="4140" y="3600"/>
                <a:ext cx="765" cy="76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3" name="Group 13"/>
            <p:cNvGrpSpPr>
              <a:grpSpLocks/>
            </p:cNvGrpSpPr>
            <p:nvPr/>
          </p:nvGrpSpPr>
          <p:grpSpPr bwMode="auto">
            <a:xfrm>
              <a:off x="4632" y="1443"/>
              <a:ext cx="3180" cy="3181"/>
              <a:chOff x="6015" y="3954"/>
              <a:chExt cx="3180" cy="3181"/>
            </a:xfrm>
          </p:grpSpPr>
          <p:sp>
            <p:nvSpPr>
              <p:cNvPr id="80" name="Freeform 14"/>
              <p:cNvSpPr>
                <a:spLocks/>
              </p:cNvSpPr>
              <p:nvPr/>
            </p:nvSpPr>
            <p:spPr bwMode="auto">
              <a:xfrm>
                <a:off x="6015" y="3954"/>
                <a:ext cx="3180" cy="3181"/>
              </a:xfrm>
              <a:custGeom>
                <a:avLst/>
                <a:gdLst/>
                <a:ahLst/>
                <a:cxnLst>
                  <a:cxn ang="0">
                    <a:pos x="332" y="1482"/>
                  </a:cxn>
                  <a:cxn ang="0">
                    <a:pos x="375" y="1176"/>
                  </a:cxn>
                  <a:cxn ang="0">
                    <a:pos x="30" y="786"/>
                  </a:cxn>
                  <a:cxn ang="0">
                    <a:pos x="555" y="876"/>
                  </a:cxn>
                  <a:cxn ang="0">
                    <a:pos x="848" y="656"/>
                  </a:cxn>
                  <a:cxn ang="0">
                    <a:pos x="1330" y="1408"/>
                  </a:cxn>
                  <a:cxn ang="0">
                    <a:pos x="1232" y="631"/>
                  </a:cxn>
                  <a:cxn ang="0">
                    <a:pos x="1500" y="591"/>
                  </a:cxn>
                  <a:cxn ang="0">
                    <a:pos x="1845" y="10"/>
                  </a:cxn>
                  <a:cxn ang="0">
                    <a:pos x="1770" y="651"/>
                  </a:cxn>
                  <a:cxn ang="0">
                    <a:pos x="2145" y="651"/>
                  </a:cxn>
                  <a:cxn ang="0">
                    <a:pos x="1895" y="1187"/>
                  </a:cxn>
                  <a:cxn ang="0">
                    <a:pos x="1747" y="1539"/>
                  </a:cxn>
                  <a:cxn ang="0">
                    <a:pos x="2156" y="1253"/>
                  </a:cxn>
                  <a:cxn ang="0">
                    <a:pos x="2655" y="1011"/>
                  </a:cxn>
                  <a:cxn ang="0">
                    <a:pos x="2595" y="1326"/>
                  </a:cxn>
                  <a:cxn ang="0">
                    <a:pos x="3170" y="1245"/>
                  </a:cxn>
                  <a:cxn ang="0">
                    <a:pos x="2655" y="1641"/>
                  </a:cxn>
                  <a:cxn ang="0">
                    <a:pos x="2811" y="1972"/>
                  </a:cxn>
                  <a:cxn ang="0">
                    <a:pos x="2009" y="1858"/>
                  </a:cxn>
                  <a:cxn ang="0">
                    <a:pos x="1829" y="1874"/>
                  </a:cxn>
                  <a:cxn ang="0">
                    <a:pos x="2418" y="2332"/>
                  </a:cxn>
                  <a:cxn ang="0">
                    <a:pos x="2325" y="2526"/>
                  </a:cxn>
                  <a:cxn ang="0">
                    <a:pos x="2415" y="2946"/>
                  </a:cxn>
                  <a:cxn ang="0">
                    <a:pos x="2085" y="2646"/>
                  </a:cxn>
                  <a:cxn ang="0">
                    <a:pos x="1772" y="2725"/>
                  </a:cxn>
                  <a:cxn ang="0">
                    <a:pos x="1551" y="2013"/>
                  </a:cxn>
                  <a:cxn ang="0">
                    <a:pos x="1396" y="2185"/>
                  </a:cxn>
                  <a:cxn ang="0">
                    <a:pos x="1248" y="2864"/>
                  </a:cxn>
                  <a:cxn ang="0">
                    <a:pos x="1110" y="3036"/>
                  </a:cxn>
                  <a:cxn ang="0">
                    <a:pos x="1005" y="2721"/>
                  </a:cxn>
                  <a:cxn ang="0">
                    <a:pos x="600" y="3141"/>
                  </a:cxn>
                  <a:cxn ang="0">
                    <a:pos x="765" y="2481"/>
                  </a:cxn>
                  <a:cxn ang="0">
                    <a:pos x="553" y="2365"/>
                  </a:cxn>
                  <a:cxn ang="0">
                    <a:pos x="921" y="1981"/>
                  </a:cxn>
                  <a:cxn ang="0">
                    <a:pos x="1126" y="1809"/>
                  </a:cxn>
                  <a:cxn ang="0">
                    <a:pos x="1216" y="1686"/>
                  </a:cxn>
                  <a:cxn ang="0">
                    <a:pos x="332" y="1482"/>
                  </a:cxn>
                </a:cxnLst>
                <a:rect l="0" t="0" r="r" b="b"/>
                <a:pathLst>
                  <a:path w="3180" h="3181">
                    <a:moveTo>
                      <a:pt x="332" y="1482"/>
                    </a:moveTo>
                    <a:cubicBezTo>
                      <a:pt x="192" y="1397"/>
                      <a:pt x="425" y="1292"/>
                      <a:pt x="375" y="1176"/>
                    </a:cubicBezTo>
                    <a:cubicBezTo>
                      <a:pt x="325" y="1060"/>
                      <a:pt x="0" y="836"/>
                      <a:pt x="30" y="786"/>
                    </a:cubicBezTo>
                    <a:cubicBezTo>
                      <a:pt x="60" y="736"/>
                      <a:pt x="419" y="898"/>
                      <a:pt x="555" y="876"/>
                    </a:cubicBezTo>
                    <a:cubicBezTo>
                      <a:pt x="691" y="854"/>
                      <a:pt x="719" y="567"/>
                      <a:pt x="848" y="656"/>
                    </a:cubicBezTo>
                    <a:cubicBezTo>
                      <a:pt x="977" y="745"/>
                      <a:pt x="1266" y="1412"/>
                      <a:pt x="1330" y="1408"/>
                    </a:cubicBezTo>
                    <a:cubicBezTo>
                      <a:pt x="1394" y="1404"/>
                      <a:pt x="1204" y="767"/>
                      <a:pt x="1232" y="631"/>
                    </a:cubicBezTo>
                    <a:cubicBezTo>
                      <a:pt x="1260" y="495"/>
                      <a:pt x="1398" y="695"/>
                      <a:pt x="1500" y="591"/>
                    </a:cubicBezTo>
                    <a:cubicBezTo>
                      <a:pt x="1602" y="487"/>
                      <a:pt x="1800" y="0"/>
                      <a:pt x="1845" y="10"/>
                    </a:cubicBezTo>
                    <a:cubicBezTo>
                      <a:pt x="1890" y="20"/>
                      <a:pt x="1720" y="544"/>
                      <a:pt x="1770" y="651"/>
                    </a:cubicBezTo>
                    <a:cubicBezTo>
                      <a:pt x="1820" y="758"/>
                      <a:pt x="2124" y="562"/>
                      <a:pt x="2145" y="651"/>
                    </a:cubicBezTo>
                    <a:cubicBezTo>
                      <a:pt x="2166" y="740"/>
                      <a:pt x="1961" y="1039"/>
                      <a:pt x="1895" y="1187"/>
                    </a:cubicBezTo>
                    <a:cubicBezTo>
                      <a:pt x="1829" y="1335"/>
                      <a:pt x="1704" y="1528"/>
                      <a:pt x="1747" y="1539"/>
                    </a:cubicBezTo>
                    <a:cubicBezTo>
                      <a:pt x="1791" y="1550"/>
                      <a:pt x="2005" y="1341"/>
                      <a:pt x="2156" y="1253"/>
                    </a:cubicBezTo>
                    <a:cubicBezTo>
                      <a:pt x="2307" y="1165"/>
                      <a:pt x="2582" y="999"/>
                      <a:pt x="2655" y="1011"/>
                    </a:cubicBezTo>
                    <a:cubicBezTo>
                      <a:pt x="2728" y="1023"/>
                      <a:pt x="2509" y="1287"/>
                      <a:pt x="2595" y="1326"/>
                    </a:cubicBezTo>
                    <a:cubicBezTo>
                      <a:pt x="2681" y="1365"/>
                      <a:pt x="3160" y="1193"/>
                      <a:pt x="3170" y="1245"/>
                    </a:cubicBezTo>
                    <a:cubicBezTo>
                      <a:pt x="3180" y="1297"/>
                      <a:pt x="2715" y="1520"/>
                      <a:pt x="2655" y="1641"/>
                    </a:cubicBezTo>
                    <a:cubicBezTo>
                      <a:pt x="2595" y="1762"/>
                      <a:pt x="2919" y="1936"/>
                      <a:pt x="2811" y="1972"/>
                    </a:cubicBezTo>
                    <a:cubicBezTo>
                      <a:pt x="2703" y="2008"/>
                      <a:pt x="2173" y="1874"/>
                      <a:pt x="2009" y="1858"/>
                    </a:cubicBezTo>
                    <a:cubicBezTo>
                      <a:pt x="1845" y="1841"/>
                      <a:pt x="1761" y="1795"/>
                      <a:pt x="1829" y="1874"/>
                    </a:cubicBezTo>
                    <a:cubicBezTo>
                      <a:pt x="1897" y="1953"/>
                      <a:pt x="2335" y="2223"/>
                      <a:pt x="2418" y="2332"/>
                    </a:cubicBezTo>
                    <a:cubicBezTo>
                      <a:pt x="2501" y="2441"/>
                      <a:pt x="2325" y="2424"/>
                      <a:pt x="2325" y="2526"/>
                    </a:cubicBezTo>
                    <a:cubicBezTo>
                      <a:pt x="2325" y="2628"/>
                      <a:pt x="2455" y="2926"/>
                      <a:pt x="2415" y="2946"/>
                    </a:cubicBezTo>
                    <a:cubicBezTo>
                      <a:pt x="2375" y="2966"/>
                      <a:pt x="2192" y="2683"/>
                      <a:pt x="2085" y="2646"/>
                    </a:cubicBezTo>
                    <a:cubicBezTo>
                      <a:pt x="1978" y="2609"/>
                      <a:pt x="1861" y="2830"/>
                      <a:pt x="1772" y="2725"/>
                    </a:cubicBezTo>
                    <a:cubicBezTo>
                      <a:pt x="1683" y="2620"/>
                      <a:pt x="1614" y="2103"/>
                      <a:pt x="1551" y="2013"/>
                    </a:cubicBezTo>
                    <a:cubicBezTo>
                      <a:pt x="1488" y="1923"/>
                      <a:pt x="1446" y="2043"/>
                      <a:pt x="1396" y="2185"/>
                    </a:cubicBezTo>
                    <a:cubicBezTo>
                      <a:pt x="1345" y="2327"/>
                      <a:pt x="1296" y="2722"/>
                      <a:pt x="1248" y="2864"/>
                    </a:cubicBezTo>
                    <a:cubicBezTo>
                      <a:pt x="1200" y="3006"/>
                      <a:pt x="1151" y="3060"/>
                      <a:pt x="1110" y="3036"/>
                    </a:cubicBezTo>
                    <a:cubicBezTo>
                      <a:pt x="1069" y="3012"/>
                      <a:pt x="1090" y="2704"/>
                      <a:pt x="1005" y="2721"/>
                    </a:cubicBezTo>
                    <a:cubicBezTo>
                      <a:pt x="920" y="2738"/>
                      <a:pt x="640" y="3181"/>
                      <a:pt x="600" y="3141"/>
                    </a:cubicBezTo>
                    <a:cubicBezTo>
                      <a:pt x="560" y="3101"/>
                      <a:pt x="773" y="2610"/>
                      <a:pt x="765" y="2481"/>
                    </a:cubicBezTo>
                    <a:cubicBezTo>
                      <a:pt x="757" y="2352"/>
                      <a:pt x="527" y="2448"/>
                      <a:pt x="553" y="2365"/>
                    </a:cubicBezTo>
                    <a:cubicBezTo>
                      <a:pt x="579" y="2282"/>
                      <a:pt x="826" y="2073"/>
                      <a:pt x="921" y="1981"/>
                    </a:cubicBezTo>
                    <a:cubicBezTo>
                      <a:pt x="1017" y="1888"/>
                      <a:pt x="1077" y="1858"/>
                      <a:pt x="1126" y="1809"/>
                    </a:cubicBezTo>
                    <a:cubicBezTo>
                      <a:pt x="1175" y="1760"/>
                      <a:pt x="1348" y="1741"/>
                      <a:pt x="1216" y="1686"/>
                    </a:cubicBezTo>
                    <a:cubicBezTo>
                      <a:pt x="1084" y="1632"/>
                      <a:pt x="515" y="1554"/>
                      <a:pt x="332" y="14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5CBF"/>
                  </a:gs>
                  <a:gs pos="25000">
                    <a:srgbClr val="0087E6"/>
                  </a:gs>
                  <a:gs pos="75000">
                    <a:srgbClr val="21D6E0"/>
                  </a:gs>
                  <a:gs pos="100000">
                    <a:srgbClr val="03D4A8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Oval 15"/>
              <p:cNvSpPr>
                <a:spLocks noChangeArrowheads="1"/>
              </p:cNvSpPr>
              <p:nvPr/>
            </p:nvSpPr>
            <p:spPr bwMode="auto">
              <a:xfrm>
                <a:off x="7353" y="5411"/>
                <a:ext cx="417" cy="417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4" name="Group 16"/>
            <p:cNvGrpSpPr>
              <a:grpSpLocks/>
            </p:cNvGrpSpPr>
            <p:nvPr/>
          </p:nvGrpSpPr>
          <p:grpSpPr bwMode="auto">
            <a:xfrm>
              <a:off x="5958" y="3094"/>
              <a:ext cx="3187" cy="2797"/>
              <a:chOff x="5733" y="5048"/>
              <a:chExt cx="3187" cy="2797"/>
            </a:xfrm>
          </p:grpSpPr>
          <p:sp>
            <p:nvSpPr>
              <p:cNvPr id="78" name="Freeform 17"/>
              <p:cNvSpPr>
                <a:spLocks/>
              </p:cNvSpPr>
              <p:nvPr/>
            </p:nvSpPr>
            <p:spPr bwMode="auto">
              <a:xfrm>
                <a:off x="5733" y="5048"/>
                <a:ext cx="3187" cy="2797"/>
              </a:xfrm>
              <a:custGeom>
                <a:avLst/>
                <a:gdLst/>
                <a:ahLst/>
                <a:cxnLst>
                  <a:cxn ang="0">
                    <a:pos x="567" y="2002"/>
                  </a:cxn>
                  <a:cxn ang="0">
                    <a:pos x="177" y="1672"/>
                  </a:cxn>
                  <a:cxn ang="0">
                    <a:pos x="57" y="1267"/>
                  </a:cxn>
                  <a:cxn ang="0">
                    <a:pos x="522" y="1072"/>
                  </a:cxn>
                  <a:cxn ang="0">
                    <a:pos x="1287" y="1259"/>
                  </a:cxn>
                  <a:cxn ang="0">
                    <a:pos x="927" y="742"/>
                  </a:cxn>
                  <a:cxn ang="0">
                    <a:pos x="613" y="323"/>
                  </a:cxn>
                  <a:cxn ang="0">
                    <a:pos x="957" y="82"/>
                  </a:cxn>
                  <a:cxn ang="0">
                    <a:pos x="1446" y="90"/>
                  </a:cxn>
                  <a:cxn ang="0">
                    <a:pos x="1542" y="622"/>
                  </a:cxn>
                  <a:cxn ang="0">
                    <a:pos x="1701" y="1119"/>
                  </a:cxn>
                  <a:cxn ang="0">
                    <a:pos x="1862" y="646"/>
                  </a:cxn>
                  <a:cxn ang="0">
                    <a:pos x="2102" y="156"/>
                  </a:cxn>
                  <a:cxn ang="0">
                    <a:pos x="2532" y="202"/>
                  </a:cxn>
                  <a:cxn ang="0">
                    <a:pos x="2970" y="414"/>
                  </a:cxn>
                  <a:cxn ang="0">
                    <a:pos x="2815" y="840"/>
                  </a:cxn>
                  <a:cxn ang="0">
                    <a:pos x="2101" y="1221"/>
                  </a:cxn>
                  <a:cxn ang="0">
                    <a:pos x="1965" y="1341"/>
                  </a:cxn>
                  <a:cxn ang="0">
                    <a:pos x="2710" y="1363"/>
                  </a:cxn>
                  <a:cxn ang="0">
                    <a:pos x="3175" y="1763"/>
                  </a:cxn>
                  <a:cxn ang="0">
                    <a:pos x="2637" y="2332"/>
                  </a:cxn>
                  <a:cxn ang="0">
                    <a:pos x="2427" y="2077"/>
                  </a:cxn>
                  <a:cxn ang="0">
                    <a:pos x="1822" y="1617"/>
                  </a:cxn>
                  <a:cxn ang="0">
                    <a:pos x="1799" y="1847"/>
                  </a:cxn>
                  <a:cxn ang="0">
                    <a:pos x="2080" y="2483"/>
                  </a:cxn>
                  <a:cxn ang="0">
                    <a:pos x="1887" y="2782"/>
                  </a:cxn>
                  <a:cxn ang="0">
                    <a:pos x="1497" y="2572"/>
                  </a:cxn>
                  <a:cxn ang="0">
                    <a:pos x="1017" y="2452"/>
                  </a:cxn>
                  <a:cxn ang="0">
                    <a:pos x="1257" y="1972"/>
                  </a:cxn>
                  <a:cxn ang="0">
                    <a:pos x="1452" y="1717"/>
                  </a:cxn>
                  <a:cxn ang="0">
                    <a:pos x="1359" y="1551"/>
                  </a:cxn>
                  <a:cxn ang="0">
                    <a:pos x="567" y="2002"/>
                  </a:cxn>
                </a:cxnLst>
                <a:rect l="0" t="0" r="r" b="b"/>
                <a:pathLst>
                  <a:path w="3187" h="2797">
                    <a:moveTo>
                      <a:pt x="567" y="2002"/>
                    </a:moveTo>
                    <a:cubicBezTo>
                      <a:pt x="370" y="2022"/>
                      <a:pt x="262" y="1794"/>
                      <a:pt x="177" y="1672"/>
                    </a:cubicBezTo>
                    <a:cubicBezTo>
                      <a:pt x="92" y="1550"/>
                      <a:pt x="0" y="1367"/>
                      <a:pt x="57" y="1267"/>
                    </a:cubicBezTo>
                    <a:cubicBezTo>
                      <a:pt x="114" y="1167"/>
                      <a:pt x="317" y="1073"/>
                      <a:pt x="522" y="1072"/>
                    </a:cubicBezTo>
                    <a:cubicBezTo>
                      <a:pt x="727" y="1071"/>
                      <a:pt x="1220" y="1314"/>
                      <a:pt x="1287" y="1259"/>
                    </a:cubicBezTo>
                    <a:cubicBezTo>
                      <a:pt x="1354" y="1204"/>
                      <a:pt x="1039" y="898"/>
                      <a:pt x="927" y="742"/>
                    </a:cubicBezTo>
                    <a:cubicBezTo>
                      <a:pt x="815" y="586"/>
                      <a:pt x="608" y="433"/>
                      <a:pt x="613" y="323"/>
                    </a:cubicBezTo>
                    <a:cubicBezTo>
                      <a:pt x="618" y="213"/>
                      <a:pt x="818" y="121"/>
                      <a:pt x="957" y="82"/>
                    </a:cubicBezTo>
                    <a:cubicBezTo>
                      <a:pt x="1096" y="43"/>
                      <a:pt x="1349" y="0"/>
                      <a:pt x="1446" y="90"/>
                    </a:cubicBezTo>
                    <a:cubicBezTo>
                      <a:pt x="1543" y="180"/>
                      <a:pt x="1500" y="451"/>
                      <a:pt x="1542" y="622"/>
                    </a:cubicBezTo>
                    <a:cubicBezTo>
                      <a:pt x="1584" y="793"/>
                      <a:pt x="1648" y="1115"/>
                      <a:pt x="1701" y="1119"/>
                    </a:cubicBezTo>
                    <a:cubicBezTo>
                      <a:pt x="1754" y="1123"/>
                      <a:pt x="1796" y="806"/>
                      <a:pt x="1862" y="646"/>
                    </a:cubicBezTo>
                    <a:cubicBezTo>
                      <a:pt x="1929" y="486"/>
                      <a:pt x="1991" y="230"/>
                      <a:pt x="2102" y="156"/>
                    </a:cubicBezTo>
                    <a:cubicBezTo>
                      <a:pt x="2213" y="82"/>
                      <a:pt x="2387" y="159"/>
                      <a:pt x="2532" y="202"/>
                    </a:cubicBezTo>
                    <a:cubicBezTo>
                      <a:pt x="2677" y="245"/>
                      <a:pt x="2923" y="308"/>
                      <a:pt x="2970" y="414"/>
                    </a:cubicBezTo>
                    <a:cubicBezTo>
                      <a:pt x="3017" y="520"/>
                      <a:pt x="2960" y="706"/>
                      <a:pt x="2815" y="840"/>
                    </a:cubicBezTo>
                    <a:cubicBezTo>
                      <a:pt x="2670" y="975"/>
                      <a:pt x="2242" y="1138"/>
                      <a:pt x="2101" y="1221"/>
                    </a:cubicBezTo>
                    <a:cubicBezTo>
                      <a:pt x="1958" y="1305"/>
                      <a:pt x="1863" y="1317"/>
                      <a:pt x="1965" y="1341"/>
                    </a:cubicBezTo>
                    <a:cubicBezTo>
                      <a:pt x="2066" y="1364"/>
                      <a:pt x="2509" y="1292"/>
                      <a:pt x="2710" y="1363"/>
                    </a:cubicBezTo>
                    <a:cubicBezTo>
                      <a:pt x="2912" y="1434"/>
                      <a:pt x="3187" y="1602"/>
                      <a:pt x="3175" y="1763"/>
                    </a:cubicBezTo>
                    <a:cubicBezTo>
                      <a:pt x="3163" y="1924"/>
                      <a:pt x="2762" y="2280"/>
                      <a:pt x="2637" y="2332"/>
                    </a:cubicBezTo>
                    <a:cubicBezTo>
                      <a:pt x="2512" y="2384"/>
                      <a:pt x="2563" y="2196"/>
                      <a:pt x="2427" y="2077"/>
                    </a:cubicBezTo>
                    <a:cubicBezTo>
                      <a:pt x="2291" y="1958"/>
                      <a:pt x="1927" y="1655"/>
                      <a:pt x="1822" y="1617"/>
                    </a:cubicBezTo>
                    <a:cubicBezTo>
                      <a:pt x="1717" y="1579"/>
                      <a:pt x="1755" y="1703"/>
                      <a:pt x="1799" y="1847"/>
                    </a:cubicBezTo>
                    <a:cubicBezTo>
                      <a:pt x="1841" y="1992"/>
                      <a:pt x="2065" y="2327"/>
                      <a:pt x="2080" y="2483"/>
                    </a:cubicBezTo>
                    <a:cubicBezTo>
                      <a:pt x="2095" y="2639"/>
                      <a:pt x="1984" y="2767"/>
                      <a:pt x="1887" y="2782"/>
                    </a:cubicBezTo>
                    <a:cubicBezTo>
                      <a:pt x="1790" y="2797"/>
                      <a:pt x="1642" y="2627"/>
                      <a:pt x="1497" y="2572"/>
                    </a:cubicBezTo>
                    <a:cubicBezTo>
                      <a:pt x="1352" y="2517"/>
                      <a:pt x="1057" y="2552"/>
                      <a:pt x="1017" y="2452"/>
                    </a:cubicBezTo>
                    <a:cubicBezTo>
                      <a:pt x="977" y="2352"/>
                      <a:pt x="1184" y="2095"/>
                      <a:pt x="1257" y="1972"/>
                    </a:cubicBezTo>
                    <a:cubicBezTo>
                      <a:pt x="1330" y="1849"/>
                      <a:pt x="1435" y="1787"/>
                      <a:pt x="1452" y="1717"/>
                    </a:cubicBezTo>
                    <a:cubicBezTo>
                      <a:pt x="1469" y="1647"/>
                      <a:pt x="1506" y="1504"/>
                      <a:pt x="1359" y="1551"/>
                    </a:cubicBezTo>
                    <a:cubicBezTo>
                      <a:pt x="1212" y="1598"/>
                      <a:pt x="811" y="1989"/>
                      <a:pt x="567" y="20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0808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Oval 18"/>
              <p:cNvSpPr>
                <a:spLocks noChangeArrowheads="1"/>
              </p:cNvSpPr>
              <p:nvPr/>
            </p:nvSpPr>
            <p:spPr bwMode="auto">
              <a:xfrm>
                <a:off x="7170" y="6161"/>
                <a:ext cx="417" cy="417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952" y="5866"/>
              <a:ext cx="2006" cy="989"/>
            </a:xfrm>
            <a:custGeom>
              <a:avLst/>
              <a:gdLst/>
              <a:ahLst/>
              <a:cxnLst>
                <a:cxn ang="0">
                  <a:pos x="1913" y="989"/>
                </a:cxn>
                <a:cxn ang="0">
                  <a:pos x="1643" y="434"/>
                </a:cxn>
                <a:cxn ang="0">
                  <a:pos x="1085" y="25"/>
                </a:cxn>
                <a:cxn ang="0">
                  <a:pos x="82" y="284"/>
                </a:cxn>
                <a:cxn ang="0">
                  <a:pos x="593" y="284"/>
                </a:cxn>
                <a:cxn ang="0">
                  <a:pos x="938" y="239"/>
                </a:cxn>
                <a:cxn ang="0">
                  <a:pos x="1178" y="404"/>
                </a:cxn>
                <a:cxn ang="0">
                  <a:pos x="1913" y="989"/>
                </a:cxn>
              </a:cxnLst>
              <a:rect l="0" t="0" r="r" b="b"/>
              <a:pathLst>
                <a:path w="2006" h="989">
                  <a:moveTo>
                    <a:pt x="1913" y="989"/>
                  </a:moveTo>
                  <a:cubicBezTo>
                    <a:pt x="2006" y="956"/>
                    <a:pt x="1781" y="595"/>
                    <a:pt x="1643" y="434"/>
                  </a:cubicBezTo>
                  <a:cubicBezTo>
                    <a:pt x="1505" y="273"/>
                    <a:pt x="1345" y="50"/>
                    <a:pt x="1085" y="25"/>
                  </a:cubicBezTo>
                  <a:cubicBezTo>
                    <a:pt x="825" y="0"/>
                    <a:pt x="164" y="241"/>
                    <a:pt x="82" y="284"/>
                  </a:cubicBezTo>
                  <a:cubicBezTo>
                    <a:pt x="0" y="327"/>
                    <a:pt x="450" y="291"/>
                    <a:pt x="593" y="284"/>
                  </a:cubicBezTo>
                  <a:cubicBezTo>
                    <a:pt x="736" y="277"/>
                    <a:pt x="841" y="219"/>
                    <a:pt x="938" y="239"/>
                  </a:cubicBezTo>
                  <a:cubicBezTo>
                    <a:pt x="1035" y="259"/>
                    <a:pt x="1016" y="279"/>
                    <a:pt x="1178" y="404"/>
                  </a:cubicBezTo>
                  <a:cubicBezTo>
                    <a:pt x="1340" y="529"/>
                    <a:pt x="1760" y="867"/>
                    <a:pt x="1913" y="989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6463" y="5940"/>
              <a:ext cx="1545" cy="950"/>
            </a:xfrm>
            <a:custGeom>
              <a:avLst/>
              <a:gdLst/>
              <a:ahLst/>
              <a:cxnLst>
                <a:cxn ang="0">
                  <a:pos x="37" y="915"/>
                </a:cxn>
                <a:cxn ang="0">
                  <a:pos x="332" y="300"/>
                </a:cxn>
                <a:cxn ang="0">
                  <a:pos x="857" y="45"/>
                </a:cxn>
                <a:cxn ang="0">
                  <a:pos x="1532" y="45"/>
                </a:cxn>
                <a:cxn ang="0">
                  <a:pos x="932" y="315"/>
                </a:cxn>
                <a:cxn ang="0">
                  <a:pos x="557" y="510"/>
                </a:cxn>
                <a:cxn ang="0">
                  <a:pos x="37" y="915"/>
                </a:cxn>
              </a:cxnLst>
              <a:rect l="0" t="0" r="r" b="b"/>
              <a:pathLst>
                <a:path w="1545" h="950">
                  <a:moveTo>
                    <a:pt x="37" y="915"/>
                  </a:moveTo>
                  <a:cubicBezTo>
                    <a:pt x="0" y="880"/>
                    <a:pt x="195" y="445"/>
                    <a:pt x="332" y="300"/>
                  </a:cubicBezTo>
                  <a:cubicBezTo>
                    <a:pt x="469" y="155"/>
                    <a:pt x="657" y="87"/>
                    <a:pt x="857" y="45"/>
                  </a:cubicBezTo>
                  <a:cubicBezTo>
                    <a:pt x="1057" y="3"/>
                    <a:pt x="1519" y="0"/>
                    <a:pt x="1532" y="45"/>
                  </a:cubicBezTo>
                  <a:cubicBezTo>
                    <a:pt x="1545" y="90"/>
                    <a:pt x="1094" y="238"/>
                    <a:pt x="932" y="315"/>
                  </a:cubicBezTo>
                  <a:cubicBezTo>
                    <a:pt x="770" y="392"/>
                    <a:pt x="711" y="410"/>
                    <a:pt x="557" y="510"/>
                  </a:cubicBezTo>
                  <a:cubicBezTo>
                    <a:pt x="403" y="610"/>
                    <a:pt x="74" y="950"/>
                    <a:pt x="37" y="915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3660" y="12063"/>
              <a:ext cx="5150" cy="39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7" name="Стрелка вниз 86"/>
          <p:cNvSpPr/>
          <p:nvPr/>
        </p:nvSpPr>
        <p:spPr>
          <a:xfrm rot="7095373">
            <a:off x="3550797" y="4559418"/>
            <a:ext cx="504056" cy="9256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низ 87"/>
          <p:cNvSpPr/>
          <p:nvPr/>
        </p:nvSpPr>
        <p:spPr>
          <a:xfrm rot="17603978" flipH="1">
            <a:off x="6068940" y="5541536"/>
            <a:ext cx="504056" cy="9256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244408" y="908720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+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7" grpId="0" animBg="1"/>
      <p:bldP spid="88" grpId="0" animBg="1"/>
      <p:bldP spid="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вектор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0257" y="2276872"/>
            <a:ext cx="2159855" cy="1895273"/>
          </a:xfrm>
          <a:prstGeom prst="rect">
            <a:avLst/>
          </a:prstGeom>
        </p:spPr>
      </p:pic>
      <p:grpSp>
        <p:nvGrpSpPr>
          <p:cNvPr id="2" name="Группа 7"/>
          <p:cNvGrpSpPr/>
          <p:nvPr/>
        </p:nvGrpSpPr>
        <p:grpSpPr>
          <a:xfrm flipV="1">
            <a:off x="251520" y="692696"/>
            <a:ext cx="4824536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Векторная графика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878497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Применяется в полиграфии, системе компьютерного проектирования, компьютерном дизайне и рекламе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40292" name="Picture 4" descr="http://s1.iconbird.com/ico/1012/AmpolaIcons/w256h2561350597278illustra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672" y="5085182"/>
            <a:ext cx="1008112" cy="10081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6088559"/>
            <a:ext cx="2160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А</a:t>
            </a:r>
            <a:r>
              <a:rPr lang="en-US" sz="2200" b="1" dirty="0" err="1" smtClean="0"/>
              <a:t>dobe</a:t>
            </a:r>
            <a:r>
              <a:rPr lang="ru-RU" sz="2200" dirty="0" smtClean="0"/>
              <a:t> </a:t>
            </a:r>
            <a:r>
              <a:rPr lang="en-US" sz="2200" b="1" dirty="0" smtClean="0"/>
              <a:t>illustrator</a:t>
            </a:r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450911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Векторные графические редакторы:</a:t>
            </a:r>
            <a:endParaRPr lang="ru-RU" sz="2400" dirty="0"/>
          </a:p>
        </p:txBody>
      </p:sp>
      <p:pic>
        <p:nvPicPr>
          <p:cNvPr id="12" name="Рисунок 11" descr="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6880" y="5085182"/>
            <a:ext cx="1296144" cy="1587776"/>
          </a:xfrm>
          <a:prstGeom prst="rect">
            <a:avLst/>
          </a:prstGeom>
        </p:spPr>
      </p:pic>
      <p:pic>
        <p:nvPicPr>
          <p:cNvPr id="140296" name="Picture 8" descr="http://dogsoft.ru/3PxZkdMofdP/logo/Inskape-logo.jpg"/>
          <p:cNvPicPr>
            <a:picLocks noChangeAspect="1" noChangeArrowheads="1"/>
          </p:cNvPicPr>
          <p:nvPr/>
        </p:nvPicPr>
        <p:blipFill>
          <a:blip r:embed="rId6" cstate="print"/>
          <a:srcRect t="8000"/>
          <a:stretch>
            <a:fillRect/>
          </a:stretch>
        </p:blipFill>
        <p:spPr bwMode="auto">
          <a:xfrm>
            <a:off x="5231055" y="5013176"/>
            <a:ext cx="2005241" cy="1844824"/>
          </a:xfrm>
          <a:prstGeom prst="rect">
            <a:avLst/>
          </a:prstGeom>
          <a:noFill/>
        </p:spPr>
      </p:pic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векто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2276872"/>
            <a:ext cx="3456384" cy="2160240"/>
          </a:xfrm>
          <a:prstGeom prst="rect">
            <a:avLst/>
          </a:prstGeom>
        </p:spPr>
      </p:pic>
      <p:pic>
        <p:nvPicPr>
          <p:cNvPr id="123907" name="Picture 3" descr="http://gizmod.ru/uploads/posts/2000/13770/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276872"/>
            <a:ext cx="3240360" cy="2179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95" name="Group 47"/>
          <p:cNvGraphicFramePr>
            <a:graphicFrameLocks noGrp="1"/>
          </p:cNvGraphicFramePr>
          <p:nvPr>
            <p:ph idx="1"/>
          </p:nvPr>
        </p:nvGraphicFramePr>
        <p:xfrm>
          <a:off x="72008" y="476672"/>
          <a:ext cx="8964488" cy="6044878"/>
        </p:xfrm>
        <a:graphic>
          <a:graphicData uri="http://schemas.openxmlformats.org/drawingml/2006/table">
            <a:tbl>
              <a:tblPr/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Характеристики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Растровая графика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Векторная графика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Элементарный объект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пиксель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графический примитив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Масштабирование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Ухудшает качество  изображения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влияет на качество изображения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Области применения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Обработка фотографий, художественная графика, работа со сканером,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полиграфия,  системы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компьютерного проектирования</a:t>
                      </a:r>
                      <a:r>
                        <a:rPr lang="ru-RU" sz="2000" b="1" smtClean="0">
                          <a:solidFill>
                            <a:srgbClr val="000000"/>
                          </a:solidFill>
                        </a:rPr>
                        <a:t>, компьютерный дизайн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и рекламе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Объем памяти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очень большой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относительно небольшой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Paint</a:t>
                      </a:r>
                      <a:r>
                        <a:rPr lang="en-US" sz="2000" b="1" baseline="0" dirty="0" smtClean="0"/>
                        <a:t>  </a:t>
                      </a:r>
                      <a:endParaRPr lang="ru-RU" sz="2000" b="1" baseline="0" dirty="0" smtClean="0"/>
                    </a:p>
                    <a:p>
                      <a:pPr algn="ctr"/>
                      <a:r>
                        <a:rPr lang="en-US" sz="2000" b="1" dirty="0" smtClean="0"/>
                        <a:t>Adobe Photoshop</a:t>
                      </a:r>
                      <a:endParaRPr lang="ru-RU" sz="2000" b="1" dirty="0" smtClean="0"/>
                    </a:p>
                    <a:p>
                      <a:pPr algn="ctr"/>
                      <a:r>
                        <a:rPr lang="en-US" sz="2000" b="1" baseline="0" dirty="0" smtClean="0"/>
                        <a:t>GIMP </a:t>
                      </a:r>
                      <a:endParaRPr lang="ru-RU" sz="20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А</a:t>
                      </a:r>
                      <a:r>
                        <a:rPr lang="en-US" sz="2000" b="1" dirty="0" err="1" smtClean="0"/>
                        <a:t>dobe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illustrator</a:t>
                      </a:r>
                      <a:endParaRPr lang="ru-RU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CorelDraw  </a:t>
                      </a:r>
                      <a:endParaRPr lang="ru-RU" sz="2000" b="1" dirty="0" smtClean="0"/>
                    </a:p>
                    <a:p>
                      <a:pPr algn="ctr"/>
                      <a:r>
                        <a:rPr lang="en-US" sz="2000" b="1" dirty="0" err="1" smtClean="0"/>
                        <a:t>Inkscape</a:t>
                      </a:r>
                      <a:endParaRPr lang="ru-RU" sz="20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Форматы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BMP, GIF, JPG, PCX, TIF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PNG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WMF, EPS, DXF, CGM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07504" y="44624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Сравнительные характеристики растровой и векторной графики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jpghoto.ru/img/picture/Aug/21/9ad0313f6e57d94274c54c77bdeac67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8640"/>
            <a:ext cx="478722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img0.gtsstatic.com/wallpapers/32db17a5a7d115bbba01ff95b84ce229_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4752528" cy="267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http://star-w.kir.jp/grp/9/graphics-tablet-wacom-i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3356992"/>
            <a:ext cx="4412161" cy="3024336"/>
          </a:xfrm>
          <a:prstGeom prst="rect">
            <a:avLst/>
          </a:prstGeom>
          <a:noFill/>
        </p:spPr>
      </p:pic>
      <p:pic>
        <p:nvPicPr>
          <p:cNvPr id="8" name="Рисунок 7" descr="0_a1fb6_6a2a7344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063615"/>
            <a:ext cx="1940101" cy="2794385"/>
          </a:xfrm>
          <a:prstGeom prst="rect">
            <a:avLst/>
          </a:prstGeom>
        </p:spPr>
      </p:pic>
      <p:pic>
        <p:nvPicPr>
          <p:cNvPr id="9" name="Picture 4" descr="http://playshake.ru/images/desc/gonki-na-mashinah.jpg"/>
          <p:cNvPicPr>
            <a:picLocks noChangeAspect="1" noChangeArrowheads="1"/>
          </p:cNvPicPr>
          <p:nvPr/>
        </p:nvPicPr>
        <p:blipFill>
          <a:blip r:embed="rId6" cstate="print"/>
          <a:srcRect r="19361"/>
          <a:stretch>
            <a:fillRect/>
          </a:stretch>
        </p:blipFill>
        <p:spPr bwMode="auto">
          <a:xfrm>
            <a:off x="107504" y="188640"/>
            <a:ext cx="406812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72560" cy="857256"/>
          </a:xfrm>
        </p:spPr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Отгадай ребус. Узнай тему.</a:t>
            </a:r>
            <a:endParaRPr lang="ru-RU" b="1" dirty="0">
              <a:solidFill>
                <a:srgbClr val="006666"/>
              </a:solidFill>
            </a:endParaRPr>
          </a:p>
        </p:txBody>
      </p:sp>
      <p:pic>
        <p:nvPicPr>
          <p:cNvPr id="2051" name="Picture 3" descr="C:\Documents and Settings\nataly\Рабочий стол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672674" cy="2786082"/>
          </a:xfrm>
          <a:prstGeom prst="rect">
            <a:avLst/>
          </a:prstGeom>
          <a:noFill/>
        </p:spPr>
      </p:pic>
      <p:pic>
        <p:nvPicPr>
          <p:cNvPr id="2054" name="Picture 6" descr="http://vmnews.ru/site-specific/vmnews.ru/upload/article-illustrations/2009/article-6241-0.jpg"/>
          <p:cNvPicPr>
            <a:picLocks noChangeAspect="1" noChangeArrowheads="1"/>
          </p:cNvPicPr>
          <p:nvPr/>
        </p:nvPicPr>
        <p:blipFill>
          <a:blip r:embed="rId3"/>
          <a:srcRect l="13000" r="26999"/>
          <a:stretch>
            <a:fillRect/>
          </a:stretch>
        </p:blipFill>
        <p:spPr bwMode="auto">
          <a:xfrm>
            <a:off x="4714876" y="2500306"/>
            <a:ext cx="4071966" cy="31289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57884" y="5572140"/>
            <a:ext cx="1859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</a:rPr>
              <a:t>ти=ка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5786454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80"/>
                </a:solidFill>
              </a:rPr>
              <a:t>1 балл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1500174"/>
            <a:ext cx="1593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+</a:t>
            </a:r>
            <a:r>
              <a:rPr lang="ru-RU" sz="5400" b="1" dirty="0" err="1" smtClean="0">
                <a:solidFill>
                  <a:srgbClr val="C00000"/>
                </a:solidFill>
              </a:rPr>
              <a:t>ная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rimwiki.ru/images/Graphic-Designer-jo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7667043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188640"/>
            <a:ext cx="8064896" cy="1296144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Компьютерная графика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8916" name="Picture 4" descr="http://core0.staticworld.net/images/article/2013/07/idraw_icon-100047545-galle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85583">
            <a:off x="6208098" y="2257772"/>
            <a:ext cx="4141969" cy="2770836"/>
          </a:xfrm>
          <a:prstGeom prst="rect">
            <a:avLst/>
          </a:prstGeom>
          <a:noFill/>
        </p:spPr>
      </p:pic>
      <p:pic>
        <p:nvPicPr>
          <p:cNvPr id="8" name="Рисунок 7" descr="vsir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60232" y="4437112"/>
            <a:ext cx="2795054" cy="203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Цели урока: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0" y="4643446"/>
            <a:ext cx="185738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Учиться :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4643446"/>
            <a:ext cx="650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создавать  векторные изображения с помощью координат.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3500438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 видами компьютерной графики.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0" y="1643050"/>
            <a:ext cx="185735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Повторить: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2643182"/>
            <a:ext cx="764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 компьютерной графике и областях ее применения.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0" y="3429000"/>
            <a:ext cx="3071834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Познакомиться: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0" y="2643182"/>
            <a:ext cx="1571604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Узнать: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7356" y="1643050"/>
            <a:ext cx="728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формулы для расчета  объема графических файлов.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 descr="http://mguu.ru/wp-content/uploads/2016/08/zdrav-23082016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49080"/>
            <a:ext cx="3240360" cy="23190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908720"/>
            <a:ext cx="8640960" cy="304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Компьютерная графика – это широкое понятие, обозначающее: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Разные виды графических объектов, созданных или обработанных с помощью компьютера;</a:t>
            </a:r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Область деятельности, в которой компьютеры используются как инструменты создания и обработки графических объектов</a:t>
            </a:r>
          </a:p>
        </p:txBody>
      </p:sp>
      <p:pic>
        <p:nvPicPr>
          <p:cNvPr id="6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501008"/>
            <a:ext cx="1008112" cy="100811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atin typeface="+mj-lt"/>
                <a:ea typeface="+mj-ea"/>
                <a:cs typeface="+mj-cs"/>
              </a:rPr>
              <a:t>Компьютерная графика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275856" y="836712"/>
            <a:ext cx="1296144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7828" name="Picture 4" descr="http://xallyava.ru/images/Hudozhestva_2/Grafika_kompyuterna/f34663e510c732fcaa921e5337ca4ad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76464"/>
            <a:ext cx="2846090" cy="2276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7826" name="Picture 2" descr="http://www.ideadifferent.com/css/images/front-im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774702"/>
            <a:ext cx="4752528" cy="318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 flipV="1">
            <a:off x="251520" y="476672"/>
            <a:ext cx="8712968" cy="72008"/>
            <a:chOff x="0" y="836712"/>
            <a:chExt cx="8892480" cy="7200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779912" y="836712"/>
            <a:ext cx="295232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-27384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Области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4" name="Picture 18" descr="http://edufuture.biz/images/2/2f/Informatika_8_101.1z.jpg"/>
          <p:cNvPicPr>
            <a:picLocks noChangeAspect="1" noChangeArrowheads="1"/>
          </p:cNvPicPr>
          <p:nvPr/>
        </p:nvPicPr>
        <p:blipFill>
          <a:blip r:embed="rId4" cstate="print"/>
          <a:srcRect b="24503"/>
          <a:stretch>
            <a:fillRect/>
          </a:stretch>
        </p:blipFill>
        <p:spPr bwMode="auto">
          <a:xfrm>
            <a:off x="6588224" y="2780928"/>
            <a:ext cx="1944216" cy="1077045"/>
          </a:xfrm>
          <a:prstGeom prst="rect">
            <a:avLst/>
          </a:prstGeom>
          <a:noFill/>
        </p:spPr>
      </p:pic>
      <p:grpSp>
        <p:nvGrpSpPr>
          <p:cNvPr id="2" name="Группа 7"/>
          <p:cNvGrpSpPr/>
          <p:nvPr/>
        </p:nvGrpSpPr>
        <p:grpSpPr>
          <a:xfrm flipV="1">
            <a:off x="251520" y="476672"/>
            <a:ext cx="8712968" cy="72008"/>
            <a:chOff x="0" y="836712"/>
            <a:chExt cx="8892480" cy="7200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-27384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Области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059832" y="1052736"/>
            <a:ext cx="2664296" cy="10801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5" name="Овал 24"/>
          <p:cNvSpPr/>
          <p:nvPr/>
        </p:nvSpPr>
        <p:spPr>
          <a:xfrm>
            <a:off x="5436096" y="1772816"/>
            <a:ext cx="3707904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6" name="Овал 25"/>
          <p:cNvSpPr/>
          <p:nvPr/>
        </p:nvSpPr>
        <p:spPr>
          <a:xfrm>
            <a:off x="0" y="4149080"/>
            <a:ext cx="3707904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8" name="Овал 27"/>
          <p:cNvSpPr/>
          <p:nvPr/>
        </p:nvSpPr>
        <p:spPr>
          <a:xfrm>
            <a:off x="5255568" y="4077072"/>
            <a:ext cx="3888432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pSp>
        <p:nvGrpSpPr>
          <p:cNvPr id="3" name="Группа 33"/>
          <p:cNvGrpSpPr/>
          <p:nvPr/>
        </p:nvGrpSpPr>
        <p:grpSpPr>
          <a:xfrm>
            <a:off x="2692867" y="2132856"/>
            <a:ext cx="3513093" cy="1036231"/>
            <a:chOff x="2692867" y="2132856"/>
            <a:chExt cx="3513093" cy="1036231"/>
          </a:xfrm>
        </p:grpSpPr>
        <p:sp>
          <p:nvSpPr>
            <p:cNvPr id="30" name="Стрелка вверх 29"/>
            <p:cNvSpPr/>
            <p:nvPr/>
          </p:nvSpPr>
          <p:spPr>
            <a:xfrm>
              <a:off x="4139952" y="2132856"/>
              <a:ext cx="504056" cy="5760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верх 30"/>
            <p:cNvSpPr/>
            <p:nvPr/>
          </p:nvSpPr>
          <p:spPr>
            <a:xfrm rot="3143942">
              <a:off x="5574076" y="2537203"/>
              <a:ext cx="491729" cy="77203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верх 32"/>
            <p:cNvSpPr/>
            <p:nvPr/>
          </p:nvSpPr>
          <p:spPr>
            <a:xfrm rot="18456058" flipH="1">
              <a:off x="2807741" y="2479972"/>
              <a:ext cx="516181" cy="74592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9"/>
          <p:cNvGrpSpPr/>
          <p:nvPr/>
        </p:nvGrpSpPr>
        <p:grpSpPr>
          <a:xfrm flipV="1">
            <a:off x="2699792" y="3832929"/>
            <a:ext cx="3513093" cy="1036231"/>
            <a:chOff x="2692867" y="2132856"/>
            <a:chExt cx="3513093" cy="1036231"/>
          </a:xfrm>
        </p:grpSpPr>
        <p:sp>
          <p:nvSpPr>
            <p:cNvPr id="41" name="Стрелка вверх 40"/>
            <p:cNvSpPr/>
            <p:nvPr/>
          </p:nvSpPr>
          <p:spPr>
            <a:xfrm>
              <a:off x="4139952" y="2132856"/>
              <a:ext cx="504056" cy="5760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 вверх 41"/>
            <p:cNvSpPr/>
            <p:nvPr/>
          </p:nvSpPr>
          <p:spPr>
            <a:xfrm rot="3143942">
              <a:off x="5574076" y="2537203"/>
              <a:ext cx="491729" cy="77203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вверх 42"/>
            <p:cNvSpPr/>
            <p:nvPr/>
          </p:nvSpPr>
          <p:spPr>
            <a:xfrm rot="18456058" flipH="1">
              <a:off x="2807741" y="2479972"/>
              <a:ext cx="516181" cy="74592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Овал 21"/>
          <p:cNvSpPr/>
          <p:nvPr/>
        </p:nvSpPr>
        <p:spPr>
          <a:xfrm>
            <a:off x="2915816" y="2636912"/>
            <a:ext cx="3240360" cy="165618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44" name="Picture 2" descr="http://www.sostav.ru/blogs/images/feeds/13/2432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061" y="4869160"/>
            <a:ext cx="2363755" cy="1772816"/>
          </a:xfrm>
          <a:prstGeom prst="rect">
            <a:avLst/>
          </a:prstGeom>
          <a:noFill/>
        </p:spPr>
      </p:pic>
      <p:pic>
        <p:nvPicPr>
          <p:cNvPr id="45" name="Рисунок 44" descr="ералаш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17921">
            <a:off x="285256" y="5483502"/>
            <a:ext cx="781278" cy="1067747"/>
          </a:xfrm>
          <a:prstGeom prst="rect">
            <a:avLst/>
          </a:prstGeom>
        </p:spPr>
      </p:pic>
      <p:graphicFrame>
        <p:nvGraphicFramePr>
          <p:cNvPr id="48" name="Object 8"/>
          <p:cNvGraphicFramePr>
            <a:graphicFrameLocks noChangeAspect="1"/>
          </p:cNvGraphicFramePr>
          <p:nvPr/>
        </p:nvGraphicFramePr>
        <p:xfrm>
          <a:off x="3635896" y="692696"/>
          <a:ext cx="1728192" cy="74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Диаграмма" r:id="rId7" imgW="3343213" imgH="2457546" progId="Excel.Sheet.8">
                  <p:embed/>
                </p:oleObj>
              </mc:Choice>
              <mc:Fallback>
                <p:oleObj name="Диаграмма" r:id="rId7" imgW="3343213" imgH="2457546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692696"/>
                        <a:ext cx="1728192" cy="744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 descr="2953723-c5e56761f7e9a46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4869160"/>
            <a:ext cx="1152128" cy="1152128"/>
          </a:xfrm>
          <a:prstGeom prst="rect">
            <a:avLst/>
          </a:prstGeom>
        </p:spPr>
      </p:pic>
      <p:pic>
        <p:nvPicPr>
          <p:cNvPr id="50" name="Picture 2" descr="http://img0.gtsstatic.com/wallpapers/32db17a5a7d115bbba01ff95b84ce229_large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5661248"/>
            <a:ext cx="1743518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Рисунок 50" descr="0_a1fb6_6a2a7344_ori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04248" y="5229200"/>
            <a:ext cx="1130852" cy="1628800"/>
          </a:xfrm>
          <a:prstGeom prst="rect">
            <a:avLst/>
          </a:prstGeom>
        </p:spPr>
      </p:pic>
      <p:pic>
        <p:nvPicPr>
          <p:cNvPr id="52" name="Picture 4" descr="http://playshake.ru/images/desc/gonki-na-mashinah.jpg"/>
          <p:cNvPicPr>
            <a:picLocks noChangeAspect="1" noChangeArrowheads="1"/>
          </p:cNvPicPr>
          <p:nvPr/>
        </p:nvPicPr>
        <p:blipFill>
          <a:blip r:embed="rId12" cstate="print"/>
          <a:srcRect r="19361"/>
          <a:stretch>
            <a:fillRect/>
          </a:stretch>
        </p:blipFill>
        <p:spPr bwMode="auto">
          <a:xfrm>
            <a:off x="4860032" y="5661248"/>
            <a:ext cx="146035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3131840" y="4941168"/>
            <a:ext cx="2664296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aphicFrame>
        <p:nvGraphicFramePr>
          <p:cNvPr id="54" name="Object 7"/>
          <p:cNvGraphicFramePr>
            <a:graphicFrameLocks noChangeAspect="1"/>
          </p:cNvGraphicFramePr>
          <p:nvPr/>
        </p:nvGraphicFramePr>
        <p:xfrm>
          <a:off x="5076056" y="692696"/>
          <a:ext cx="1027508" cy="71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9" name="Диаграмма" r:id="rId13" imgW="3105161" imgH="2457546" progId="Excel.Sheet.8">
                  <p:embed/>
                </p:oleObj>
              </mc:Choice>
              <mc:Fallback>
                <p:oleObj name="Диаграмма" r:id="rId13" imgW="3105161" imgH="2457546" progId="Excel.Sheet.8">
                  <p:embed/>
                  <p:pic>
                    <p:nvPicPr>
                      <p:cNvPr id="0" name="Picture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692696"/>
                        <a:ext cx="1027508" cy="713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9"/>
          <p:cNvGraphicFramePr>
            <a:graphicFrameLocks noChangeAspect="1"/>
          </p:cNvGraphicFramePr>
          <p:nvPr/>
        </p:nvGraphicFramePr>
        <p:xfrm>
          <a:off x="2555776" y="620688"/>
          <a:ext cx="1205091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Worksheet" r:id="rId15" imgW="2828976" imgH="2095538" progId="Excel.Sheet.8">
                  <p:embed/>
                </p:oleObj>
              </mc:Choice>
              <mc:Fallback>
                <p:oleObj name="Worksheet" r:id="rId15" imgW="2828976" imgH="2095538" progId="Excel.Sheet.8">
                  <p:embed/>
                  <p:pic>
                    <p:nvPicPr>
                      <p:cNvPr id="0" name="Picture 4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620688"/>
                        <a:ext cx="1205091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98" name="Picture 22" descr="https://ds03.infourok.ru/uploads/ex/1309/00006128-6860ab63/hello_html_m607a3c1d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75656" y="2852936"/>
            <a:ext cx="1233481" cy="1077240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179512" y="1772816"/>
            <a:ext cx="3312368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75800" name="Picture 24" descr="http://engsi.ru/data/2012/09/07/1234235104/image007.jpg"/>
          <p:cNvPicPr>
            <a:picLocks noChangeAspect="1" noChangeArrowheads="1"/>
          </p:cNvPicPr>
          <p:nvPr/>
        </p:nvPicPr>
        <p:blipFill>
          <a:blip r:embed="rId18" cstate="print"/>
          <a:srcRect l="7958" t="21313"/>
          <a:stretch>
            <a:fillRect/>
          </a:stretch>
        </p:blipFill>
        <p:spPr bwMode="auto">
          <a:xfrm>
            <a:off x="0" y="2780927"/>
            <a:ext cx="1583160" cy="1272043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3563888" y="1412776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деловая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419872" y="2996952"/>
            <a:ext cx="2372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Компьютерная </a:t>
            </a:r>
          </a:p>
          <a:p>
            <a:pPr algn="ctr"/>
            <a:r>
              <a:rPr lang="ru-RU" sz="2400" dirty="0" smtClean="0"/>
              <a:t>графика</a:t>
            </a:r>
            <a:endParaRPr lang="ru-RU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99592" y="1988840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научная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940152" y="1988840"/>
            <a:ext cx="27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конструкторская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26648" y="4293096"/>
            <a:ext cx="22872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Компьютерная</a:t>
            </a:r>
          </a:p>
          <a:p>
            <a:pPr algn="ctr"/>
            <a:r>
              <a:rPr lang="ru-RU" sz="2400" dirty="0" smtClean="0"/>
              <a:t>анимация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63888" y="5157192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трехмерная</a:t>
            </a:r>
            <a:endParaRPr lang="ru-RU" sz="2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67544" y="4509120"/>
            <a:ext cx="27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иллюстративная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12968" cy="1296144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Виды компьютерной графики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(в зависимости от способа создания)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700808"/>
            <a:ext cx="2016224" cy="11521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Растровая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9752" y="1700808"/>
            <a:ext cx="2016224" cy="11521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Векторная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9992" y="1700808"/>
            <a:ext cx="2016224" cy="11521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Трехмерная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0232" y="1700808"/>
            <a:ext cx="2267744" cy="11521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Фрактальная</a:t>
            </a:r>
            <a:endParaRPr lang="ru-RU" sz="2400" dirty="0"/>
          </a:p>
        </p:txBody>
      </p:sp>
      <p:pic>
        <p:nvPicPr>
          <p:cNvPr id="113666" name="Picture 2" descr="http://fb.ru/misc/i/gallery/3325/54830.jpg"/>
          <p:cNvPicPr>
            <a:picLocks noChangeAspect="1" noChangeArrowheads="1"/>
          </p:cNvPicPr>
          <p:nvPr/>
        </p:nvPicPr>
        <p:blipFill>
          <a:blip r:embed="rId3" cstate="print"/>
          <a:srcRect l="8310" r="8357"/>
          <a:stretch>
            <a:fillRect/>
          </a:stretch>
        </p:blipFill>
        <p:spPr bwMode="auto">
          <a:xfrm>
            <a:off x="179512" y="3717032"/>
            <a:ext cx="205882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бабоч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58" y="3717032"/>
            <a:ext cx="20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3670" name="Picture 6" descr="http://qiqru.org/media/npict/1212/big/podborka_yarkih_kartinok_s_trehmernoy_abstrakciey_na_fon_rabochego_stola_1585232.jpeg"/>
          <p:cNvPicPr>
            <a:picLocks noChangeAspect="1" noChangeArrowheads="1"/>
          </p:cNvPicPr>
          <p:nvPr/>
        </p:nvPicPr>
        <p:blipFill>
          <a:blip r:embed="rId5" cstate="print"/>
          <a:srcRect l="15120" r="30449" b="7203"/>
          <a:stretch>
            <a:fillRect/>
          </a:stretch>
        </p:blipFill>
        <p:spPr bwMode="auto">
          <a:xfrm>
            <a:off x="4499992" y="3717032"/>
            <a:ext cx="187220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фрактальная графи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9008" y="3717032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трелка вниз 15"/>
          <p:cNvSpPr/>
          <p:nvPr/>
        </p:nvSpPr>
        <p:spPr>
          <a:xfrm>
            <a:off x="827584" y="2924944"/>
            <a:ext cx="64807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987824" y="2924944"/>
            <a:ext cx="64807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148064" y="2924944"/>
            <a:ext cx="64807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380312" y="2924944"/>
            <a:ext cx="64807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442</Words>
  <Application>Microsoft Office PowerPoint</Application>
  <PresentationFormat>Экран (4:3)</PresentationFormat>
  <Paragraphs>132</Paragraphs>
  <Slides>18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MathJax_Math-italic</vt:lpstr>
      <vt:lpstr>Open Sans</vt:lpstr>
      <vt:lpstr>Times New Roman</vt:lpstr>
      <vt:lpstr>Wingdings</vt:lpstr>
      <vt:lpstr>Тема Office</vt:lpstr>
      <vt:lpstr>Диаграмма</vt:lpstr>
      <vt:lpstr>Worksheet</vt:lpstr>
      <vt:lpstr>Презентация PowerPoint</vt:lpstr>
      <vt:lpstr>Презентация PowerPoint</vt:lpstr>
      <vt:lpstr>Отгадай ребус. Узнай тему.</vt:lpstr>
      <vt:lpstr>Презентация PowerPoint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графика</dc:title>
  <dc:creator>Пользователь</dc:creator>
  <cp:lastModifiedBy>Ирина Тохтамышева</cp:lastModifiedBy>
  <cp:revision>389</cp:revision>
  <dcterms:created xsi:type="dcterms:W3CDTF">2016-10-29T02:48:53Z</dcterms:created>
  <dcterms:modified xsi:type="dcterms:W3CDTF">2021-01-25T18:00:38Z</dcterms:modified>
</cp:coreProperties>
</file>